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4" r:id="rId1"/>
  </p:sldMasterIdLst>
  <p:notesMasterIdLst>
    <p:notesMasterId r:id="rId61"/>
  </p:notesMasterIdLst>
  <p:sldIdLst>
    <p:sldId id="256" r:id="rId2"/>
    <p:sldId id="333" r:id="rId3"/>
    <p:sldId id="355" r:id="rId4"/>
    <p:sldId id="334" r:id="rId5"/>
    <p:sldId id="396" r:id="rId6"/>
    <p:sldId id="381" r:id="rId7"/>
    <p:sldId id="393" r:id="rId8"/>
    <p:sldId id="383" r:id="rId9"/>
    <p:sldId id="384" r:id="rId10"/>
    <p:sldId id="385" r:id="rId11"/>
    <p:sldId id="386" r:id="rId12"/>
    <p:sldId id="387" r:id="rId13"/>
    <p:sldId id="389" r:id="rId14"/>
    <p:sldId id="388" r:id="rId15"/>
    <p:sldId id="390" r:id="rId16"/>
    <p:sldId id="356" r:id="rId17"/>
    <p:sldId id="397" r:id="rId18"/>
    <p:sldId id="357" r:id="rId19"/>
    <p:sldId id="358" r:id="rId20"/>
    <p:sldId id="335" r:id="rId21"/>
    <p:sldId id="359" r:id="rId22"/>
    <p:sldId id="360" r:id="rId23"/>
    <p:sldId id="337" r:id="rId24"/>
    <p:sldId id="336" r:id="rId25"/>
    <p:sldId id="361" r:id="rId26"/>
    <p:sldId id="338" r:id="rId27"/>
    <p:sldId id="340" r:id="rId28"/>
    <p:sldId id="362" r:id="rId29"/>
    <p:sldId id="391" r:id="rId30"/>
    <p:sldId id="341" r:id="rId31"/>
    <p:sldId id="363" r:id="rId32"/>
    <p:sldId id="364" r:id="rId33"/>
    <p:sldId id="367" r:id="rId34"/>
    <p:sldId id="365" r:id="rId35"/>
    <p:sldId id="366" r:id="rId36"/>
    <p:sldId id="392" r:id="rId37"/>
    <p:sldId id="368" r:id="rId38"/>
    <p:sldId id="400" r:id="rId39"/>
    <p:sldId id="399" r:id="rId40"/>
    <p:sldId id="401" r:id="rId41"/>
    <p:sldId id="370" r:id="rId42"/>
    <p:sldId id="369" r:id="rId43"/>
    <p:sldId id="342" r:id="rId44"/>
    <p:sldId id="371" r:id="rId45"/>
    <p:sldId id="343" r:id="rId46"/>
    <p:sldId id="348" r:id="rId47"/>
    <p:sldId id="372" r:id="rId48"/>
    <p:sldId id="350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94" r:id="rId58"/>
    <p:sldId id="395" r:id="rId59"/>
    <p:sldId id="327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8D7BB"/>
    <a:srgbClr val="EAEADA"/>
    <a:srgbClr val="8989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7D0A6-F6F2-491E-B628-E7DFC3EAFE4B}" v="4188" dt="2023-09-13T21:19:48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, Shareef" userId="ce7c6025-ca9f-4b65-b3ee-82447e2e582a" providerId="ADAL" clId="{9EB7D0A6-F6F2-491E-B628-E7DFC3EAFE4B}"/>
    <pc:docChg chg="undo custSel modSld">
      <pc:chgData name="Ahmed, Shareef" userId="ce7c6025-ca9f-4b65-b3ee-82447e2e582a" providerId="ADAL" clId="{9EB7D0A6-F6F2-491E-B628-E7DFC3EAFE4B}" dt="2023-09-13T21:19:48.361" v="18" actId="20577"/>
      <pc:docMkLst>
        <pc:docMk/>
      </pc:docMkLst>
      <pc:sldChg chg="modSp">
        <pc:chgData name="Ahmed, Shareef" userId="ce7c6025-ca9f-4b65-b3ee-82447e2e582a" providerId="ADAL" clId="{9EB7D0A6-F6F2-491E-B628-E7DFC3EAFE4B}" dt="2023-09-13T20:43:46.149" v="7" actId="20577"/>
        <pc:sldMkLst>
          <pc:docMk/>
          <pc:sldMk cId="141854464" sldId="350"/>
        </pc:sldMkLst>
        <pc:spChg chg="mod">
          <ac:chgData name="Ahmed, Shareef" userId="ce7c6025-ca9f-4b65-b3ee-82447e2e582a" providerId="ADAL" clId="{9EB7D0A6-F6F2-491E-B628-E7DFC3EAFE4B}" dt="2023-09-13T20:43:46.149" v="7" actId="20577"/>
          <ac:spMkLst>
            <pc:docMk/>
            <pc:sldMk cId="141854464" sldId="350"/>
            <ac:spMk id="11" creationId="{16FB473C-0739-A415-38B2-BD76859CB797}"/>
          </ac:spMkLst>
        </pc:spChg>
      </pc:sldChg>
      <pc:sldChg chg="modSp mod">
        <pc:chgData name="Ahmed, Shareef" userId="ce7c6025-ca9f-4b65-b3ee-82447e2e582a" providerId="ADAL" clId="{9EB7D0A6-F6F2-491E-B628-E7DFC3EAFE4B}" dt="2023-09-13T20:44:11.512" v="17" actId="20577"/>
        <pc:sldMkLst>
          <pc:docMk/>
          <pc:sldMk cId="281309960" sldId="373"/>
        </pc:sldMkLst>
        <pc:spChg chg="mod">
          <ac:chgData name="Ahmed, Shareef" userId="ce7c6025-ca9f-4b65-b3ee-82447e2e582a" providerId="ADAL" clId="{9EB7D0A6-F6F2-491E-B628-E7DFC3EAFE4B}" dt="2023-09-13T20:44:11.512" v="17" actId="20577"/>
          <ac:spMkLst>
            <pc:docMk/>
            <pc:sldMk cId="281309960" sldId="373"/>
            <ac:spMk id="11" creationId="{16FB473C-0739-A415-38B2-BD76859CB797}"/>
          </ac:spMkLst>
        </pc:spChg>
      </pc:sldChg>
      <pc:sldChg chg="modSp">
        <pc:chgData name="Ahmed, Shareef" userId="ce7c6025-ca9f-4b65-b3ee-82447e2e582a" providerId="ADAL" clId="{9EB7D0A6-F6F2-491E-B628-E7DFC3EAFE4B}" dt="2023-09-13T21:19:48.361" v="18" actId="20577"/>
        <pc:sldMkLst>
          <pc:docMk/>
          <pc:sldMk cId="4220373119" sldId="377"/>
        </pc:sldMkLst>
        <pc:spChg chg="mod">
          <ac:chgData name="Ahmed, Shareef" userId="ce7c6025-ca9f-4b65-b3ee-82447e2e582a" providerId="ADAL" clId="{9EB7D0A6-F6F2-491E-B628-E7DFC3EAFE4B}" dt="2023-09-13T21:19:48.361" v="18" actId="20577"/>
          <ac:spMkLst>
            <pc:docMk/>
            <pc:sldMk cId="4220373119" sldId="377"/>
            <ac:spMk id="6" creationId="{67804C62-4819-B3B9-F1E9-97A5BF6E26FA}"/>
          </ac:spMkLst>
        </pc:spChg>
      </pc:sldChg>
    </pc:docChg>
  </pc:docChgLst>
  <pc:docChgLst>
    <pc:chgData name="Shareef Ahmed" userId="ce7c6025-ca9f-4b65-b3ee-82447e2e582a" providerId="ADAL" clId="{9EB7D0A6-F6F2-491E-B628-E7DFC3EAFE4B}"/>
    <pc:docChg chg="undo custSel addSld delSld modSld sldOrd">
      <pc:chgData name="Shareef Ahmed" userId="ce7c6025-ca9f-4b65-b3ee-82447e2e582a" providerId="ADAL" clId="{9EB7D0A6-F6F2-491E-B628-E7DFC3EAFE4B}" dt="2023-08-23T21:35:25.273" v="11410" actId="20577"/>
      <pc:docMkLst>
        <pc:docMk/>
      </pc:docMkLst>
      <pc:sldChg chg="addSp delSp modSp mod">
        <pc:chgData name="Shareef Ahmed" userId="ce7c6025-ca9f-4b65-b3ee-82447e2e582a" providerId="ADAL" clId="{9EB7D0A6-F6F2-491E-B628-E7DFC3EAFE4B}" dt="2023-08-22T20:17:16.816" v="10703" actId="1076"/>
        <pc:sldMkLst>
          <pc:docMk/>
          <pc:sldMk cId="979164254" sldId="256"/>
        </pc:sldMkLst>
        <pc:spChg chg="mod">
          <ac:chgData name="Shareef Ahmed" userId="ce7c6025-ca9f-4b65-b3ee-82447e2e582a" providerId="ADAL" clId="{9EB7D0A6-F6F2-491E-B628-E7DFC3EAFE4B}" dt="2023-08-22T20:15:40.433" v="10586" actId="14100"/>
          <ac:spMkLst>
            <pc:docMk/>
            <pc:sldMk cId="979164254" sldId="256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6T22:02:45.628" v="8800" actId="21"/>
          <ac:spMkLst>
            <pc:docMk/>
            <pc:sldMk cId="979164254" sldId="256"/>
            <ac:spMk id="3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22T20:17:16.816" v="10703" actId="1076"/>
          <ac:spMkLst>
            <pc:docMk/>
            <pc:sldMk cId="979164254" sldId="256"/>
            <ac:spMk id="3" creationId="{0BA29BBC-60D8-C9FD-B9B8-65A971DB69C1}"/>
          </ac:spMkLst>
        </pc:spChg>
        <pc:spChg chg="add del mod">
          <ac:chgData name="Shareef Ahmed" userId="ce7c6025-ca9f-4b65-b3ee-82447e2e582a" providerId="ADAL" clId="{9EB7D0A6-F6F2-491E-B628-E7DFC3EAFE4B}" dt="2023-08-16T22:02:50.703" v="8801" actId="21"/>
          <ac:spMkLst>
            <pc:docMk/>
            <pc:sldMk cId="979164254" sldId="256"/>
            <ac:spMk id="6" creationId="{404CB94E-A8C5-B943-85C6-054C1FD9F747}"/>
          </ac:spMkLst>
        </pc:spChg>
      </pc:sldChg>
      <pc:sldChg chg="addSp delSp modSp del mod ord">
        <pc:chgData name="Shareef Ahmed" userId="ce7c6025-ca9f-4b65-b3ee-82447e2e582a" providerId="ADAL" clId="{9EB7D0A6-F6F2-491E-B628-E7DFC3EAFE4B}" dt="2023-08-23T00:25:18.673" v="11193" actId="47"/>
        <pc:sldMkLst>
          <pc:docMk/>
          <pc:sldMk cId="1561509625" sldId="259"/>
        </pc:sldMkLst>
        <pc:spChg chg="mod">
          <ac:chgData name="Shareef Ahmed" userId="ce7c6025-ca9f-4b65-b3ee-82447e2e582a" providerId="ADAL" clId="{9EB7D0A6-F6F2-491E-B628-E7DFC3EAFE4B}" dt="2023-08-13T20:55:31.869" v="38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0:48.277" v="12" actId="2710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8" creationId="{3677E1BA-B362-2790-5248-57E253DF77E1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9" creationId="{68B074D8-537D-33B3-350E-DE83F6D276E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10" creationId="{02E0C85F-4C30-0EA6-AF8C-273852E8F45C}"/>
          </ac:spMkLst>
        </pc:spChg>
        <pc:grpChg chg="add mod">
          <ac:chgData name="Shareef Ahmed" userId="ce7c6025-ca9f-4b65-b3ee-82447e2e582a" providerId="ADAL" clId="{9EB7D0A6-F6F2-491E-B628-E7DFC3EAFE4B}" dt="2023-08-13T20:51:17.765" v="15" actId="12788"/>
          <ac:grpSpMkLst>
            <pc:docMk/>
            <pc:sldMk cId="1561509625" sldId="259"/>
            <ac:grpSpMk id="7" creationId="{7D8EF67F-643D-EE68-39F4-955B423C690D}"/>
          </ac:grpSpMkLst>
        </pc:grpChg>
        <pc:picChg chg="del">
          <ac:chgData name="Shareef Ahmed" userId="ce7c6025-ca9f-4b65-b3ee-82447e2e582a" providerId="ADAL" clId="{9EB7D0A6-F6F2-491E-B628-E7DFC3EAFE4B}" dt="2023-08-13T20:49:52.736" v="8" actId="21"/>
          <ac:picMkLst>
            <pc:docMk/>
            <pc:sldMk cId="1561509625" sldId="259"/>
            <ac:picMk id="6" creationId="{923D4D8C-8A5F-36E6-C213-248EA9D9B5F8}"/>
          </ac:picMkLst>
        </pc:picChg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071744447" sldId="328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1895703951" sldId="329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551884383" sldId="330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590368824" sldId="331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4188034164" sldId="332"/>
        </pc:sldMkLst>
      </pc:sldChg>
      <pc:sldChg chg="addSp delSp modSp mod setBg">
        <pc:chgData name="Shareef Ahmed" userId="ce7c6025-ca9f-4b65-b3ee-82447e2e582a" providerId="ADAL" clId="{9EB7D0A6-F6F2-491E-B628-E7DFC3EAFE4B}" dt="2023-08-16T22:39:53.233" v="8949" actId="171"/>
        <pc:sldMkLst>
          <pc:docMk/>
          <pc:sldMk cId="1922313891" sldId="333"/>
        </pc:sldMkLst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5" creationId="{00000000-0000-0000-0000-000000000000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1" creationId="{3C54F4CE-85F0-46ED-80DA-9518C9251AD1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3" creationId="{DADD1FCA-8ACB-4958-81DD-4CDD6D3E1921}"/>
          </ac:spMkLst>
        </pc:spChg>
        <pc:picChg chg="add del mod ord">
          <ac:chgData name="Shareef Ahmed" userId="ce7c6025-ca9f-4b65-b3ee-82447e2e582a" providerId="ADAL" clId="{9EB7D0A6-F6F2-491E-B628-E7DFC3EAFE4B}" dt="2023-08-15T02:05:34.241" v="4032" actId="21"/>
          <ac:picMkLst>
            <pc:docMk/>
            <pc:sldMk cId="1922313891" sldId="333"/>
            <ac:picMk id="6" creationId="{E480779A-7015-2FBC-A0FE-8F147A194B1A}"/>
          </ac:picMkLst>
        </pc:picChg>
        <pc:picChg chg="add del mod">
          <ac:chgData name="Shareef Ahmed" userId="ce7c6025-ca9f-4b65-b3ee-82447e2e582a" providerId="ADAL" clId="{9EB7D0A6-F6F2-491E-B628-E7DFC3EAFE4B}" dt="2023-08-15T02:04:23.470" v="4027" actId="21"/>
          <ac:picMkLst>
            <pc:docMk/>
            <pc:sldMk cId="1922313891" sldId="333"/>
            <ac:picMk id="8" creationId="{41DFA5F8-8C83-D554-05D6-087790933046}"/>
          </ac:picMkLst>
        </pc:picChg>
        <pc:picChg chg="add mod">
          <ac:chgData name="Shareef Ahmed" userId="ce7c6025-ca9f-4b65-b3ee-82447e2e582a" providerId="ADAL" clId="{9EB7D0A6-F6F2-491E-B628-E7DFC3EAFE4B}" dt="2023-08-13T21:43:22.321" v="136" actId="207"/>
          <ac:picMkLst>
            <pc:docMk/>
            <pc:sldMk cId="1922313891" sldId="333"/>
            <ac:picMk id="10" creationId="{FDAEB759-D73F-9ED3-9CB4-CDB5DF419C17}"/>
          </ac:picMkLst>
        </pc:picChg>
        <pc:picChg chg="add mod">
          <ac:chgData name="Shareef Ahmed" userId="ce7c6025-ca9f-4b65-b3ee-82447e2e582a" providerId="ADAL" clId="{9EB7D0A6-F6F2-491E-B628-E7DFC3EAFE4B}" dt="2023-08-13T21:44:15.356" v="141" actId="208"/>
          <ac:picMkLst>
            <pc:docMk/>
            <pc:sldMk cId="1922313891" sldId="333"/>
            <ac:picMk id="14" creationId="{4C37385A-9C8A-FF00-8AA8-9723C86C9883}"/>
          </ac:picMkLst>
        </pc:picChg>
        <pc:picChg chg="add mod ord">
          <ac:chgData name="Shareef Ahmed" userId="ce7c6025-ca9f-4b65-b3ee-82447e2e582a" providerId="ADAL" clId="{9EB7D0A6-F6F2-491E-B628-E7DFC3EAFE4B}" dt="2023-08-15T02:06:03.612" v="4039" actId="1076"/>
          <ac:picMkLst>
            <pc:docMk/>
            <pc:sldMk cId="1922313891" sldId="333"/>
            <ac:picMk id="16" creationId="{846B616D-ABCC-A5BD-CC59-33824E17B14A}"/>
          </ac:picMkLst>
        </pc:picChg>
        <pc:picChg chg="add del mod ord">
          <ac:chgData name="Shareef Ahmed" userId="ce7c6025-ca9f-4b65-b3ee-82447e2e582a" providerId="ADAL" clId="{9EB7D0A6-F6F2-491E-B628-E7DFC3EAFE4B}" dt="2023-08-16T22:39:32.178" v="8943" actId="478"/>
          <ac:picMkLst>
            <pc:docMk/>
            <pc:sldMk cId="1922313891" sldId="333"/>
            <ac:picMk id="18" creationId="{4C43687E-6D9C-2D87-8A89-696A46054F30}"/>
          </ac:picMkLst>
        </pc:picChg>
        <pc:picChg chg="add mod ord">
          <ac:chgData name="Shareef Ahmed" userId="ce7c6025-ca9f-4b65-b3ee-82447e2e582a" providerId="ADAL" clId="{9EB7D0A6-F6F2-491E-B628-E7DFC3EAFE4B}" dt="2023-08-16T22:39:53.233" v="8949" actId="171"/>
          <ac:picMkLst>
            <pc:docMk/>
            <pc:sldMk cId="1922313891" sldId="333"/>
            <ac:picMk id="19" creationId="{45C8AB63-4BB7-4CE1-5785-F6823E3D3CC0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3T22:23:35.242" v="524" actId="20577"/>
        <pc:sldMkLst>
          <pc:docMk/>
          <pc:sldMk cId="569296776" sldId="334"/>
        </pc:sldMkLst>
        <pc:spChg chg="mod">
          <ac:chgData name="Shareef Ahmed" userId="ce7c6025-ca9f-4b65-b3ee-82447e2e582a" providerId="ADAL" clId="{9EB7D0A6-F6F2-491E-B628-E7DFC3EAFE4B}" dt="2023-08-13T22:15:47.296" v="241" actId="20577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3T22:23:35.242" v="524" actId="20577"/>
          <ac:spMkLst>
            <pc:docMk/>
            <pc:sldMk cId="569296776" sldId="334"/>
            <ac:spMk id="3" creationId="{DEF809D8-D53C-D68B-78DF-D0819D50806C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5" creationId="{3B94DEAE-2942-FCDA-974C-E8354E130F6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6" creationId="{D4696CAE-B89A-123E-ABE5-A854C7829FD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9" creationId="{C3120B0E-6E70-DFE1-76A9-0557B427D503}"/>
          </ac:spMkLst>
        </pc:spChg>
        <pc:grpChg chg="del">
          <ac:chgData name="Shareef Ahmed" userId="ce7c6025-ca9f-4b65-b3ee-82447e2e582a" providerId="ADAL" clId="{9EB7D0A6-F6F2-491E-B628-E7DFC3EAFE4B}" dt="2023-08-13T22:16:04.792" v="243" actId="21"/>
          <ac:grpSpMkLst>
            <pc:docMk/>
            <pc:sldMk cId="569296776" sldId="334"/>
            <ac:grpSpMk id="9" creationId="{928BF8B3-B62A-8D43-7109-239189575598}"/>
          </ac:grpSpMkLst>
        </pc:grpChg>
        <pc:picChg chg="del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2" creationId="{FCC6FD7E-BBAD-089C-8EAE-CD071415F30B}"/>
          </ac:picMkLst>
        </pc:picChg>
        <pc:picChg chg="del mod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3" creationId="{1D41C14F-A6BB-F8AA-64FA-632E3D224256}"/>
          </ac:picMkLst>
        </pc:picChg>
      </pc:sldChg>
      <pc:sldChg chg="delSp modSp mod">
        <pc:chgData name="Shareef Ahmed" userId="ce7c6025-ca9f-4b65-b3ee-82447e2e582a" providerId="ADAL" clId="{9EB7D0A6-F6F2-491E-B628-E7DFC3EAFE4B}" dt="2023-08-14T01:18:21.659" v="2100" actId="20577"/>
        <pc:sldMkLst>
          <pc:docMk/>
          <pc:sldMk cId="728387570" sldId="335"/>
        </pc:sldMkLst>
        <pc:spChg chg="mod">
          <ac:chgData name="Shareef Ahmed" userId="ce7c6025-ca9f-4b65-b3ee-82447e2e582a" providerId="ADAL" clId="{9EB7D0A6-F6F2-491E-B628-E7DFC3EAFE4B}" dt="2023-08-14T01:18:21.659" v="2100" actId="20577"/>
          <ac:spMkLst>
            <pc:docMk/>
            <pc:sldMk cId="728387570" sldId="33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52:27.964" v="1274" actId="20577"/>
          <ac:spMkLst>
            <pc:docMk/>
            <pc:sldMk cId="728387570" sldId="335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3T22:48:50.752" v="1108" actId="21"/>
          <ac:grpSpMkLst>
            <pc:docMk/>
            <pc:sldMk cId="728387570" sldId="335"/>
            <ac:grpSpMk id="9" creationId="{928BF8B3-B62A-8D43-7109-239189575598}"/>
          </ac:grpSpMkLst>
        </pc:grpChg>
      </pc:sldChg>
      <pc:sldChg chg="modSp mod">
        <pc:chgData name="Shareef Ahmed" userId="ce7c6025-ca9f-4b65-b3ee-82447e2e582a" providerId="ADAL" clId="{9EB7D0A6-F6F2-491E-B628-E7DFC3EAFE4B}" dt="2023-08-14T17:37:58.377" v="2840" actId="27636"/>
        <pc:sldMkLst>
          <pc:docMk/>
          <pc:sldMk cId="2552845471" sldId="336"/>
        </pc:sldMkLst>
        <pc:spChg chg="mod">
          <ac:chgData name="Shareef Ahmed" userId="ce7c6025-ca9f-4b65-b3ee-82447e2e582a" providerId="ADAL" clId="{9EB7D0A6-F6F2-491E-B628-E7DFC3EAFE4B}" dt="2023-08-14T06:58:22.908" v="2614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17:37:58.377" v="2840" actId="27636"/>
          <ac:spMkLst>
            <pc:docMk/>
            <pc:sldMk cId="2552845471" sldId="336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4T06:58:14.632" v="2605" actId="20577"/>
        <pc:sldMkLst>
          <pc:docMk/>
          <pc:sldMk cId="3441337082" sldId="337"/>
        </pc:sldMkLst>
        <pc:spChg chg="mod">
          <ac:chgData name="Shareef Ahmed" userId="ce7c6025-ca9f-4b65-b3ee-82447e2e582a" providerId="ADAL" clId="{9EB7D0A6-F6F2-491E-B628-E7DFC3EAFE4B}" dt="2023-08-14T06:47:21.980" v="2316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06:58:14.632" v="2605" actId="20577"/>
          <ac:spMkLst>
            <pc:docMk/>
            <pc:sldMk cId="3441337082" sldId="337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22T20:37:33.413" v="10730" actId="113"/>
        <pc:sldMkLst>
          <pc:docMk/>
          <pc:sldMk cId="3864015086" sldId="338"/>
        </pc:sldMkLst>
        <pc:spChg chg="mod">
          <ac:chgData name="Shareef Ahmed" userId="ce7c6025-ca9f-4b65-b3ee-82447e2e582a" providerId="ADAL" clId="{9EB7D0A6-F6F2-491E-B628-E7DFC3EAFE4B}" dt="2023-08-14T21:56:18.078" v="3029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22T20:37:33.413" v="10730" actId="113"/>
          <ac:spMkLst>
            <pc:docMk/>
            <pc:sldMk cId="3864015086" sldId="338"/>
            <ac:spMk id="10" creationId="{72F3841F-9F75-06DD-BDFD-ABF9DE208571}"/>
          </ac:spMkLst>
        </pc:spChg>
      </pc:sldChg>
      <pc:sldChg chg="modSp del mod ord">
        <pc:chgData name="Shareef Ahmed" userId="ce7c6025-ca9f-4b65-b3ee-82447e2e582a" providerId="ADAL" clId="{9EB7D0A6-F6F2-491E-B628-E7DFC3EAFE4B}" dt="2023-08-23T00:25:18.673" v="11193" actId="47"/>
        <pc:sldMkLst>
          <pc:docMk/>
          <pc:sldMk cId="2812208717" sldId="339"/>
        </pc:sldMkLst>
        <pc:spChg chg="mod">
          <ac:chgData name="Shareef Ahmed" userId="ce7c6025-ca9f-4b65-b3ee-82447e2e582a" providerId="ADAL" clId="{9EB7D0A6-F6F2-491E-B628-E7DFC3EAFE4B}" dt="2023-08-13T20:56:13.144" v="48" actId="20577"/>
          <ac:spMkLst>
            <pc:docMk/>
            <pc:sldMk cId="2812208717" sldId="33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6:34.924" v="53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delSp modSp mod">
        <pc:chgData name="Shareef Ahmed" userId="ce7c6025-ca9f-4b65-b3ee-82447e2e582a" providerId="ADAL" clId="{9EB7D0A6-F6F2-491E-B628-E7DFC3EAFE4B}" dt="2023-08-22T22:59:43.687" v="10867" actId="20577"/>
        <pc:sldMkLst>
          <pc:docMk/>
          <pc:sldMk cId="2250472354" sldId="340"/>
        </pc:sldMkLst>
        <pc:spChg chg="mod">
          <ac:chgData name="Shareef Ahmed" userId="ce7c6025-ca9f-4b65-b3ee-82447e2e582a" providerId="ADAL" clId="{9EB7D0A6-F6F2-491E-B628-E7DFC3EAFE4B}" dt="2023-08-14T22:09:17.699" v="3317" actId="20577"/>
          <ac:spMkLst>
            <pc:docMk/>
            <pc:sldMk cId="2250472354" sldId="34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22T22:59:43.687" v="10867" actId="20577"/>
          <ac:spMkLst>
            <pc:docMk/>
            <pc:sldMk cId="2250472354" sldId="340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4T22:09:24.143" v="3318" actId="21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mod delAnim modAnim">
        <pc:chgData name="Shareef Ahmed" userId="ce7c6025-ca9f-4b65-b3ee-82447e2e582a" providerId="ADAL" clId="{9EB7D0A6-F6F2-491E-B628-E7DFC3EAFE4B}" dt="2023-08-15T04:34:43.804" v="4485" actId="20577"/>
        <pc:sldMkLst>
          <pc:docMk/>
          <pc:sldMk cId="698959893" sldId="341"/>
        </pc:sldMkLst>
        <pc:spChg chg="mod">
          <ac:chgData name="Shareef Ahmed" userId="ce7c6025-ca9f-4b65-b3ee-82447e2e582a" providerId="ADAL" clId="{9EB7D0A6-F6F2-491E-B628-E7DFC3EAFE4B}" dt="2023-08-15T04:34:43.804" v="4485" actId="20577"/>
          <ac:spMkLst>
            <pc:docMk/>
            <pc:sldMk cId="698959893" sldId="341"/>
            <ac:spMk id="2" creationId="{00000000-0000-0000-0000-000000000000}"/>
          </ac:spMkLst>
        </pc:spChg>
        <pc:spChg chg="del mod">
          <ac:chgData name="Shareef Ahmed" userId="ce7c6025-ca9f-4b65-b3ee-82447e2e582a" providerId="ADAL" clId="{9EB7D0A6-F6F2-491E-B628-E7DFC3EAFE4B}" dt="2023-08-15T01:53:30.825" v="3798" actId="3680"/>
          <ac:spMkLst>
            <pc:docMk/>
            <pc:sldMk cId="698959893" sldId="341"/>
            <ac:spMk id="10" creationId="{72F3841F-9F75-06DD-BDFD-ABF9DE208571}"/>
          </ac:spMkLst>
        </pc:spChg>
        <pc:graphicFrameChg chg="add mod ord modGraphic">
          <ac:chgData name="Shareef Ahmed" userId="ce7c6025-ca9f-4b65-b3ee-82447e2e582a" providerId="ADAL" clId="{9EB7D0A6-F6F2-491E-B628-E7DFC3EAFE4B}" dt="2023-08-15T02:51:25.538" v="4276" actId="21"/>
          <ac:graphicFrameMkLst>
            <pc:docMk/>
            <pc:sldMk cId="698959893" sldId="341"/>
            <ac:graphicFrameMk id="3" creationId="{C5BF7EF1-8A79-A4FF-5C6E-73E7C03C0185}"/>
          </ac:graphicFrameMkLst>
        </pc:graphicFrameChg>
        <pc:graphicFrameChg chg="add del mod">
          <ac:chgData name="Shareef Ahmed" userId="ce7c6025-ca9f-4b65-b3ee-82447e2e582a" providerId="ADAL" clId="{9EB7D0A6-F6F2-491E-B628-E7DFC3EAFE4B}" dt="2023-08-15T02:43:34.459" v="4260"/>
          <ac:graphicFrameMkLst>
            <pc:docMk/>
            <pc:sldMk cId="698959893" sldId="341"/>
            <ac:graphicFrameMk id="7" creationId="{C5AE1984-B7AD-4C76-CFEA-5673882FC0F3}"/>
          </ac:graphicFrameMkLst>
        </pc:graphicFrameChg>
        <pc:picChg chg="add del mod">
          <ac:chgData name="Shareef Ahmed" userId="ce7c6025-ca9f-4b65-b3ee-82447e2e582a" providerId="ADAL" clId="{9EB7D0A6-F6F2-491E-B628-E7DFC3EAFE4B}" dt="2023-08-15T02:15:00.523" v="4120" actId="21"/>
          <ac:picMkLst>
            <pc:docMk/>
            <pc:sldMk cId="698959893" sldId="341"/>
            <ac:picMk id="6" creationId="{C17F6DCB-F7CF-D29A-64DD-080774BFC126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6" creationId="{91B96145-215F-35EC-05C0-FF6328EF23F8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8" creationId="{046833DC-A13D-CA42-36A9-21B46F0FE8A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0" creationId="{265EF1B7-EB43-C798-8D42-219BA3D2769B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2" creationId="{25F1B9ED-C3E9-9AA6-5A6F-CA2359A4582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4" creationId="{D0B59010-B746-EA84-DC17-C6E35556773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6" creationId="{64AE7B54-9872-6983-AC75-5CB4BB0408BC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5T06:58:41.170" v="5510" actId="1076"/>
        <pc:sldMkLst>
          <pc:docMk/>
          <pc:sldMk cId="142311228" sldId="342"/>
        </pc:sldMkLst>
        <pc:spChg chg="mod">
          <ac:chgData name="Shareef Ahmed" userId="ce7c6025-ca9f-4b65-b3ee-82447e2e582a" providerId="ADAL" clId="{9EB7D0A6-F6F2-491E-B628-E7DFC3EAFE4B}" dt="2023-08-15T06:36:11.248" v="5286" actId="20577"/>
          <ac:spMkLst>
            <pc:docMk/>
            <pc:sldMk cId="142311228" sldId="342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6:36:17.305" v="5287" actId="21"/>
          <ac:spMkLst>
            <pc:docMk/>
            <pc:sldMk cId="142311228" sldId="342"/>
            <ac:spMk id="8" creationId="{6CC541BD-4711-3201-C9FE-109D4A2E6D10}"/>
          </ac:spMkLst>
        </pc:spChg>
        <pc:spChg chg="add del mod">
          <ac:chgData name="Shareef Ahmed" userId="ce7c6025-ca9f-4b65-b3ee-82447e2e582a" providerId="ADAL" clId="{9EB7D0A6-F6F2-491E-B628-E7DFC3EAFE4B}" dt="2023-08-15T06:58:16.145" v="5505" actId="255"/>
          <ac:spMkLst>
            <pc:docMk/>
            <pc:sldMk cId="142311228" sldId="342"/>
            <ac:spMk id="10" creationId="{72F3841F-9F75-06DD-BDFD-ABF9DE208571}"/>
          </ac:spMkLst>
        </pc:spChg>
        <pc:picChg chg="add del mod">
          <ac:chgData name="Shareef Ahmed" userId="ce7c6025-ca9f-4b65-b3ee-82447e2e582a" providerId="ADAL" clId="{9EB7D0A6-F6F2-491E-B628-E7DFC3EAFE4B}" dt="2023-08-15T06:54:59.010" v="5293"/>
          <ac:picMkLst>
            <pc:docMk/>
            <pc:sldMk cId="142311228" sldId="342"/>
            <ac:picMk id="3" creationId="{099460EF-A1B6-F0E5-0C76-157DB0294823}"/>
          </ac:picMkLst>
        </pc:picChg>
        <pc:picChg chg="del">
          <ac:chgData name="Shareef Ahmed" userId="ce7c6025-ca9f-4b65-b3ee-82447e2e582a" providerId="ADAL" clId="{9EB7D0A6-F6F2-491E-B628-E7DFC3EAFE4B}" dt="2023-08-15T06:36:17.305" v="5287" actId="21"/>
          <ac:picMkLst>
            <pc:docMk/>
            <pc:sldMk cId="142311228" sldId="342"/>
            <ac:picMk id="6" creationId="{FFC3D027-DA57-A786-B302-7F38FCEA72E4}"/>
          </ac:picMkLst>
        </pc:picChg>
        <pc:picChg chg="add mod">
          <ac:chgData name="Shareef Ahmed" userId="ce7c6025-ca9f-4b65-b3ee-82447e2e582a" providerId="ADAL" clId="{9EB7D0A6-F6F2-491E-B628-E7DFC3EAFE4B}" dt="2023-08-15T06:58:41.170" v="5510" actId="1076"/>
          <ac:picMkLst>
            <pc:docMk/>
            <pc:sldMk cId="142311228" sldId="342"/>
            <ac:picMk id="7" creationId="{BA1292FF-23BC-F597-8DA7-8F67D42FA0D0}"/>
          </ac:picMkLst>
        </pc:picChg>
      </pc:sldChg>
      <pc:sldChg chg="addSp delSp modSp mod delAnim modAnim">
        <pc:chgData name="Shareef Ahmed" userId="ce7c6025-ca9f-4b65-b3ee-82447e2e582a" providerId="ADAL" clId="{9EB7D0A6-F6F2-491E-B628-E7DFC3EAFE4B}" dt="2023-08-16T05:48:27.377" v="7265" actId="14100"/>
        <pc:sldMkLst>
          <pc:docMk/>
          <pc:sldMk cId="236308024" sldId="343"/>
        </pc:sldMkLst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5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8" creationId="{6CC541BD-4711-3201-C9FE-109D4A2E6D10}"/>
          </ac:spMkLst>
        </pc:spChg>
        <pc:spChg chg="add mod or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9" creationId="{89283E17-86F8-4E97-3B7C-AA77A958797F}"/>
          </ac:spMkLst>
        </pc:spChg>
        <pc:spChg chg="del mod">
          <ac:chgData name="Shareef Ahmed" userId="ce7c6025-ca9f-4b65-b3ee-82447e2e582a" providerId="ADAL" clId="{9EB7D0A6-F6F2-491E-B628-E7DFC3EAFE4B}" dt="2023-08-15T18:12:31.849" v="5538" actId="3680"/>
          <ac:spMkLst>
            <pc:docMk/>
            <pc:sldMk cId="236308024" sldId="343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11" creationId="{8F7E7682-B038-431F-B520-0618D2241FDF}"/>
          </ac:spMkLst>
        </pc:spChg>
        <pc:spChg chg="add del">
          <ac:chgData name="Shareef Ahmed" userId="ce7c6025-ca9f-4b65-b3ee-82447e2e582a" providerId="ADAL" clId="{9EB7D0A6-F6F2-491E-B628-E7DFC3EAFE4B}" dt="2023-08-15T18:26:22.480" v="5630" actId="11529"/>
          <ac:spMkLst>
            <pc:docMk/>
            <pc:sldMk cId="236308024" sldId="343"/>
            <ac:spMk id="22" creationId="{BD184024-2EC0-4E73-405C-9BB7103AA88A}"/>
          </ac:spMkLst>
        </pc:spChg>
        <pc:spChg chg="add del">
          <ac:chgData name="Shareef Ahmed" userId="ce7c6025-ca9f-4b65-b3ee-82447e2e582a" providerId="ADAL" clId="{9EB7D0A6-F6F2-491E-B628-E7DFC3EAFE4B}" dt="2023-08-15T18:26:39.120" v="5632" actId="21"/>
          <ac:spMkLst>
            <pc:docMk/>
            <pc:sldMk cId="236308024" sldId="343"/>
            <ac:spMk id="23" creationId="{C88A8F56-EDE4-27BD-8897-859ED3BB157F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4" creationId="{483EFF17-22DB-DB9F-3AAD-ECB5E121819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5" creationId="{846AB218-91C5-837D-6BA7-A6BF27C61D8C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6" creationId="{7F3B0704-23B8-5F5B-CD59-463F169353E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8" creationId="{C9ECE459-CD4B-BCFC-AB22-92094047A9DB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9" creationId="{F96507CB-0C71-0516-5C47-F5E8222DBE8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0" creationId="{4AE4E419-6F82-E067-A90C-5C2D7F254B32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1" creationId="{D1D5E3B6-35D4-8A9B-8CA0-7B179BA0C669}"/>
          </ac:spMkLst>
        </pc:spChg>
        <pc:spChg chg="add del mod">
          <ac:chgData name="Shareef Ahmed" userId="ce7c6025-ca9f-4b65-b3ee-82447e2e582a" providerId="ADAL" clId="{9EB7D0A6-F6F2-491E-B628-E7DFC3EAFE4B}" dt="2023-08-15T18:35:11.995" v="5690" actId="21"/>
          <ac:spMkLst>
            <pc:docMk/>
            <pc:sldMk cId="236308024" sldId="343"/>
            <ac:spMk id="33" creationId="{D53213F0-38BE-74B1-43F2-091F2BE1808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4" creationId="{C19B4842-3285-452A-06B8-2E0B193443A9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5" creationId="{C982D8E7-8831-4687-FDE9-83E2648897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7" creationId="{B12A8FBE-831F-CCF6-8AFE-CDCB4BED11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8" creationId="{E7623C91-A4F5-EF55-4D77-D28BDCF2677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9" creationId="{DE431175-2388-688B-BE48-5530C314189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0" creationId="{B5D9A2CC-7E42-C22F-7FB8-90DE4C12880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1" creationId="{73A16BC8-0CF1-64B4-A652-BF86E687DF87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2" creationId="{6B57695B-B16A-8E13-4F69-AB3E7344F17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3" creationId="{8F5626F3-61A2-2832-5A5F-6DC89E33340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5" creationId="{378E39C2-01AE-1385-C663-B485CD397FA3}"/>
          </ac:spMkLst>
        </pc:spChg>
        <pc:spChg chg="add mod">
          <ac:chgData name="Shareef Ahmed" userId="ce7c6025-ca9f-4b65-b3ee-82447e2e582a" providerId="ADAL" clId="{9EB7D0A6-F6F2-491E-B628-E7DFC3EAFE4B}" dt="2023-08-15T18:47:22.679" v="5747" actId="14100"/>
          <ac:spMkLst>
            <pc:docMk/>
            <pc:sldMk cId="236308024" sldId="343"/>
            <ac:spMk id="46" creationId="{95FADB03-AC44-34A9-39FD-2F31D6EF1136}"/>
          </ac:spMkLst>
        </pc:spChg>
        <pc:spChg chg="add del mod">
          <ac:chgData name="Shareef Ahmed" userId="ce7c6025-ca9f-4b65-b3ee-82447e2e582a" providerId="ADAL" clId="{9EB7D0A6-F6F2-491E-B628-E7DFC3EAFE4B}" dt="2023-08-15T18:47:15.974" v="5746" actId="21"/>
          <ac:spMkLst>
            <pc:docMk/>
            <pc:sldMk cId="236308024" sldId="343"/>
            <ac:spMk id="47" creationId="{B097B1EC-F605-6109-A339-606799AC6749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8" creationId="{B534133F-EF5A-F6BC-0AC5-87A9BC9FBD3F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9" creationId="{29AB597B-7C79-7D1E-40AF-22C8E7504E2C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50" creationId="{E271860A-221B-14B0-32C2-BB68F098B63A}"/>
          </ac:spMkLst>
        </pc:spChg>
        <pc:spChg chg="add del mod">
          <ac:chgData name="Shareef Ahmed" userId="ce7c6025-ca9f-4b65-b3ee-82447e2e582a" providerId="ADAL" clId="{9EB7D0A6-F6F2-491E-B628-E7DFC3EAFE4B}" dt="2023-08-15T18:46:03.772" v="5738" actId="21"/>
          <ac:spMkLst>
            <pc:docMk/>
            <pc:sldMk cId="236308024" sldId="343"/>
            <ac:spMk id="51" creationId="{63CEC41A-8C1F-A99E-06FB-3D4E991C26FA}"/>
          </ac:spMkLst>
        </pc:spChg>
        <pc:graphicFrameChg chg="add mod or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6" creationId="{5647132F-7BB3-0C87-5208-24A278B82FEA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27" creationId="{A781E442-E862-982A-4EC8-F848A9157C81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2" creationId="{7B5E93DF-FD7F-9483-85EF-01B7FF0D1810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6" creationId="{802C9908-5F33-7D8E-D8CF-67E2C363143D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6:54.875" v="5744" actId="20577"/>
          <ac:graphicFrameMkLst>
            <pc:docMk/>
            <pc:sldMk cId="236308024" sldId="343"/>
            <ac:graphicFrameMk id="44" creationId="{35A41879-0B06-3466-D823-F579118FC178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7:31.937" v="5753" actId="20577"/>
          <ac:graphicFrameMkLst>
            <pc:docMk/>
            <pc:sldMk cId="236308024" sldId="343"/>
            <ac:graphicFrameMk id="52" creationId="{09EBA8B5-291A-044B-6398-9C87FB372A87}"/>
          </ac:graphicFrameMkLst>
        </pc:graphicFrameChg>
        <pc:picChg chg="add del mod">
          <ac:chgData name="Shareef Ahmed" userId="ce7c6025-ca9f-4b65-b3ee-82447e2e582a" providerId="ADAL" clId="{9EB7D0A6-F6F2-491E-B628-E7DFC3EAFE4B}" dt="2023-08-16T05:48:11.464" v="7260" actId="21"/>
          <ac:picMkLst>
            <pc:docMk/>
            <pc:sldMk cId="236308024" sldId="343"/>
            <ac:picMk id="7" creationId="{4FBFE0F2-621D-3308-A1D1-198ACF98F1A1}"/>
          </ac:picMkLst>
        </pc:picChg>
        <pc:picChg chg="add del mod">
          <ac:chgData name="Shareef Ahmed" userId="ce7c6025-ca9f-4b65-b3ee-82447e2e582a" providerId="ADAL" clId="{9EB7D0A6-F6F2-491E-B628-E7DFC3EAFE4B}" dt="2023-08-16T05:48:14.923" v="7262" actId="21"/>
          <ac:picMkLst>
            <pc:docMk/>
            <pc:sldMk cId="236308024" sldId="343"/>
            <ac:picMk id="53" creationId="{DD00E794-7167-C6CA-DDCA-CAB235D50E92}"/>
          </ac:picMkLst>
        </pc:picChg>
        <pc:picChg chg="add mod">
          <ac:chgData name="Shareef Ahmed" userId="ce7c6025-ca9f-4b65-b3ee-82447e2e582a" providerId="ADAL" clId="{9EB7D0A6-F6F2-491E-B628-E7DFC3EAFE4B}" dt="2023-08-16T05:48:27.377" v="7265" actId="14100"/>
          <ac:picMkLst>
            <pc:docMk/>
            <pc:sldMk cId="236308024" sldId="343"/>
            <ac:picMk id="54" creationId="{CBD4DD77-45CE-15B3-B50E-468F50550C5B}"/>
          </ac:picMkLst>
        </pc:picChg>
        <pc:cxnChg chg="add del mod">
          <ac:chgData name="Shareef Ahmed" userId="ce7c6025-ca9f-4b65-b3ee-82447e2e582a" providerId="ADAL" clId="{9EB7D0A6-F6F2-491E-B628-E7DFC3EAFE4B}" dt="2023-08-15T18:25:45.353" v="5624" actId="21"/>
          <ac:cxnSpMkLst>
            <pc:docMk/>
            <pc:sldMk cId="236308024" sldId="343"/>
            <ac:cxnSpMk id="13" creationId="{57610845-9F2F-18C2-88ED-4916974E3E1E}"/>
          </ac:cxnSpMkLst>
        </pc:cxnChg>
        <pc:cxnChg chg="add del mod">
          <ac:chgData name="Shareef Ahmed" userId="ce7c6025-ca9f-4b65-b3ee-82447e2e582a" providerId="ADAL" clId="{9EB7D0A6-F6F2-491E-B628-E7DFC3EAFE4B}" dt="2023-08-15T18:26:03.957" v="5628" actId="21"/>
          <ac:cxnSpMkLst>
            <pc:docMk/>
            <pc:sldMk cId="236308024" sldId="343"/>
            <ac:cxnSpMk id="19" creationId="{78BE503F-04F5-72B8-D026-25BC618E8BFD}"/>
          </ac:cxnSpMkLst>
        </pc:cxnChg>
      </pc:sldChg>
      <pc:sldChg chg="addSp delSp modSp del mod delAnim mod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962004201" sldId="344"/>
        </pc:sldMkLst>
        <pc:spChg chg="mod">
          <ac:chgData name="Shareef Ahmed" userId="ce7c6025-ca9f-4b65-b3ee-82447e2e582a" providerId="ADAL" clId="{9EB7D0A6-F6F2-491E-B628-E7DFC3EAFE4B}" dt="2023-08-15T18:48:18.363" v="5780" actId="20577"/>
          <ac:spMkLst>
            <pc:docMk/>
            <pc:sldMk cId="962004201" sldId="344"/>
            <ac:spMk id="2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00:31.916" v="6081" actId="21"/>
          <ac:spMkLst>
            <pc:docMk/>
            <pc:sldMk cId="962004201" sldId="344"/>
            <ac:spMk id="3" creationId="{A3FC0336-BB64-DC77-D398-A978170614E2}"/>
          </ac:spMkLst>
        </pc:spChg>
        <pc:spChg chg="del mod">
          <ac:chgData name="Shareef Ahmed" userId="ce7c6025-ca9f-4b65-b3ee-82447e2e582a" providerId="ADAL" clId="{9EB7D0A6-F6F2-491E-B628-E7DFC3EAFE4B}" dt="2023-08-15T18:48:23.701" v="5782" actId="21"/>
          <ac:spMkLst>
            <pc:docMk/>
            <pc:sldMk cId="962004201" sldId="344"/>
            <ac:spMk id="6" creationId="{D5D1E009-D54C-A4AF-4402-136F3960B296}"/>
          </ac:spMkLst>
        </pc:spChg>
        <pc:spChg chg="mod">
          <ac:chgData name="Shareef Ahmed" userId="ce7c6025-ca9f-4b65-b3ee-82447e2e582a" providerId="ADAL" clId="{9EB7D0A6-F6F2-491E-B628-E7DFC3EAFE4B}" dt="2023-08-15T19:10:32.363" v="6147" actId="20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del mod ord modTransition del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2387179068" sldId="345"/>
        </pc:sldMkLst>
        <pc:spChg chg="add mod">
          <ac:chgData name="Shareef Ahmed" userId="ce7c6025-ca9f-4b65-b3ee-82447e2e582a" providerId="ADAL" clId="{9EB7D0A6-F6F2-491E-B628-E7DFC3EAFE4B}" dt="2023-08-15T18:58:41.152" v="6074" actId="113"/>
          <ac:spMkLst>
            <pc:docMk/>
            <pc:sldMk cId="2387179068" sldId="345"/>
            <ac:spMk id="2" creationId="{9B51C75E-60C9-0751-C5E1-64B5E44B0AC4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5" creationId="{925B5886-2BF4-65D8-2A0D-A3B767EA1BB1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0" creationId="{B521B697-AFAE-7955-9DF6-B7B2AD692A53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1" creationId="{A002483D-5D06-F682-B357-2134BFCF2365}"/>
          </ac:spMkLst>
        </pc:spChg>
        <pc:spChg chg="mod">
          <ac:chgData name="Shareef Ahmed" userId="ce7c6025-ca9f-4b65-b3ee-82447e2e582a" providerId="ADAL" clId="{9EB7D0A6-F6F2-491E-B628-E7DFC3EAFE4B}" dt="2023-08-15T18:55:36.538" v="6068"/>
          <ac:spMkLst>
            <pc:docMk/>
            <pc:sldMk cId="2387179068" sldId="345"/>
            <ac:spMk id="12" creationId="{DDAA17F2-C45B-C51F-72D7-618E75006BA4}"/>
          </ac:spMkLst>
        </pc:sp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7" creationId="{5AC127E9-CFC8-3BFF-F1E8-14998A005BC0}"/>
          </ac:cxnSpMkLst>
        </pc:cxn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modSp del mod ord modTransition">
        <pc:chgData name="Shareef Ahmed" userId="ce7c6025-ca9f-4b65-b3ee-82447e2e582a" providerId="ADAL" clId="{9EB7D0A6-F6F2-491E-B628-E7DFC3EAFE4B}" dt="2023-08-23T00:25:18.673" v="11193" actId="47"/>
        <pc:sldMkLst>
          <pc:docMk/>
          <pc:sldMk cId="955753946" sldId="346"/>
        </pc:sldMkLst>
        <pc:spChg chg="mod">
          <ac:chgData name="Shareef Ahmed" userId="ce7c6025-ca9f-4b65-b3ee-82447e2e582a" providerId="ADAL" clId="{9EB7D0A6-F6F2-491E-B628-E7DFC3EAFE4B}" dt="2023-08-13T21:02:18.564" v="62" actId="20577"/>
          <ac:spMkLst>
            <pc:docMk/>
            <pc:sldMk cId="955753946" sldId="346"/>
            <ac:spMk id="9" creationId="{66B771A8-9F27-FB9A-2414-87A99260353B}"/>
          </ac:spMkLst>
        </pc:spChg>
      </pc:sldChg>
      <pc:sldChg chg="modSp del mod ord modTransition">
        <pc:chgData name="Shareef Ahmed" userId="ce7c6025-ca9f-4b65-b3ee-82447e2e582a" providerId="ADAL" clId="{9EB7D0A6-F6F2-491E-B628-E7DFC3EAFE4B}" dt="2023-08-23T00:25:18.673" v="11193" actId="47"/>
        <pc:sldMkLst>
          <pc:docMk/>
          <pc:sldMk cId="2231536566" sldId="347"/>
        </pc:sldMkLst>
        <pc:spChg chg="mod">
          <ac:chgData name="Shareef Ahmed" userId="ce7c6025-ca9f-4b65-b3ee-82447e2e582a" providerId="ADAL" clId="{9EB7D0A6-F6F2-491E-B628-E7DFC3EAFE4B}" dt="2023-08-13T21:15:22.305" v="73" actId="20577"/>
          <ac:spMkLst>
            <pc:docMk/>
            <pc:sldMk cId="2231536566" sldId="347"/>
            <ac:spMk id="9" creationId="{66B771A8-9F27-FB9A-2414-87A99260353B}"/>
          </ac:spMkLst>
        </pc:spChg>
      </pc:sldChg>
      <pc:sldChg chg="addSp delSp modSp mod modTransition modAnim">
        <pc:chgData name="Shareef Ahmed" userId="ce7c6025-ca9f-4b65-b3ee-82447e2e582a" providerId="ADAL" clId="{9EB7D0A6-F6F2-491E-B628-E7DFC3EAFE4B}" dt="2023-08-17T06:03:23.634" v="10274"/>
        <pc:sldMkLst>
          <pc:docMk/>
          <pc:sldMk cId="480306958" sldId="348"/>
        </pc:sldMkLst>
        <pc:spChg chg="mod">
          <ac:chgData name="Shareef Ahmed" userId="ce7c6025-ca9f-4b65-b3ee-82447e2e582a" providerId="ADAL" clId="{9EB7D0A6-F6F2-491E-B628-E7DFC3EAFE4B}" dt="2023-08-15T19:25:35.965" v="6322" actId="5793"/>
          <ac:spMkLst>
            <pc:docMk/>
            <pc:sldMk cId="480306958" sldId="348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9:04:09.895" v="6144"/>
          <ac:spMkLst>
            <pc:docMk/>
            <pc:sldMk cId="480306958" sldId="348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05:48:34.522" v="7266" actId="478"/>
          <ac:picMkLst>
            <pc:docMk/>
            <pc:sldMk cId="480306958" sldId="348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8:47.135" v="7270" actId="1076"/>
          <ac:picMkLst>
            <pc:docMk/>
            <pc:sldMk cId="480306958" sldId="348"/>
            <ac:picMk id="5" creationId="{F7D829F8-952F-751E-49EA-DB8007A94EA4}"/>
          </ac:picMkLst>
        </pc:picChg>
      </pc:sldChg>
      <pc:sldChg chg="addSp delSp modSp mod modTransition addAnim delAnim modAnim">
        <pc:chgData name="Shareef Ahmed" userId="ce7c6025-ca9f-4b65-b3ee-82447e2e582a" providerId="ADAL" clId="{9EB7D0A6-F6F2-491E-B628-E7DFC3EAFE4B}" dt="2023-08-16T05:55:25.202" v="7457" actId="20577"/>
        <pc:sldMkLst>
          <pc:docMk/>
          <pc:sldMk cId="141854464" sldId="350"/>
        </pc:sldMkLst>
        <pc:spChg chg="del">
          <ac:chgData name="Shareef Ahmed" userId="ce7c6025-ca9f-4b65-b3ee-82447e2e582a" providerId="ADAL" clId="{9EB7D0A6-F6F2-491E-B628-E7DFC3EAFE4B}" dt="2023-08-15T19:33:10.335" v="6419" actId="21"/>
          <ac:spMkLst>
            <pc:docMk/>
            <pc:sldMk cId="141854464" sldId="350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33:13.012" v="6420" actId="21"/>
          <ac:spMkLst>
            <pc:docMk/>
            <pc:sldMk cId="141854464" sldId="350"/>
            <ac:spMk id="5" creationId="{20E51200-C8A6-F9D0-9A2D-9B57B87C2350}"/>
          </ac:spMkLst>
        </pc:spChg>
        <pc:spChg chg="add del mod">
          <ac:chgData name="Shareef Ahmed" userId="ce7c6025-ca9f-4b65-b3ee-82447e2e582a" providerId="ADAL" clId="{9EB7D0A6-F6F2-491E-B628-E7DFC3EAFE4B}" dt="2023-08-15T19:33:15.393" v="6422"/>
          <ac:spMkLst>
            <pc:docMk/>
            <pc:sldMk cId="141854464" sldId="350"/>
            <ac:spMk id="6" creationId="{A3C8D634-935C-089D-4ADD-74F076578730}"/>
          </ac:spMkLst>
        </pc:spChg>
        <pc:spChg chg="add mod">
          <ac:chgData name="Shareef Ahmed" userId="ce7c6025-ca9f-4b65-b3ee-82447e2e582a" providerId="ADAL" clId="{9EB7D0A6-F6F2-491E-B628-E7DFC3EAFE4B}" dt="2023-08-15T19:33:21.611" v="6423"/>
          <ac:spMkLst>
            <pc:docMk/>
            <pc:sldMk cId="141854464" sldId="350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5T19:32:50.899" v="6417"/>
          <ac:spMkLst>
            <pc:docMk/>
            <pc:sldMk cId="141854464" sldId="350"/>
            <ac:spMk id="9" creationId="{66B771A8-9F27-FB9A-2414-87A99260353B}"/>
          </ac:spMkLst>
        </pc:spChg>
        <pc:spChg chg="add mod">
          <ac:chgData name="Shareef Ahmed" userId="ce7c6025-ca9f-4b65-b3ee-82447e2e582a" providerId="ADAL" clId="{9EB7D0A6-F6F2-491E-B628-E7DFC3EAFE4B}" dt="2023-08-16T05:55:25.202" v="7457" actId="20577"/>
          <ac:spMkLst>
            <pc:docMk/>
            <pc:sldMk cId="141854464" sldId="350"/>
            <ac:spMk id="11" creationId="{16FB473C-0739-A415-38B2-BD76859CB797}"/>
          </ac:spMkLst>
        </pc:spChg>
        <pc:picChg chg="add del mod">
          <ac:chgData name="Shareef Ahmed" userId="ce7c6025-ca9f-4b65-b3ee-82447e2e582a" providerId="ADAL" clId="{9EB7D0A6-F6F2-491E-B628-E7DFC3EAFE4B}" dt="2023-08-16T05:49:19.548" v="7275" actId="478"/>
          <ac:picMkLst>
            <pc:docMk/>
            <pc:sldMk cId="141854464" sldId="350"/>
            <ac:picMk id="8" creationId="{3DE986AC-1A63-9527-31EE-889152275958}"/>
          </ac:picMkLst>
        </pc:picChg>
        <pc:picChg chg="add mod">
          <ac:chgData name="Shareef Ahmed" userId="ce7c6025-ca9f-4b65-b3ee-82447e2e582a" providerId="ADAL" clId="{9EB7D0A6-F6F2-491E-B628-E7DFC3EAFE4B}" dt="2023-08-16T05:49:20.402" v="7276"/>
          <ac:picMkLst>
            <pc:docMk/>
            <pc:sldMk cId="141854464" sldId="350"/>
            <ac:picMk id="12" creationId="{1337AE80-B541-8738-3772-73427EF8BB6D}"/>
          </ac:picMkLst>
        </pc:pic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4127407191" sldId="351"/>
        </pc:sldMkLst>
      </pc:sldChg>
      <pc:sldChg chg="modSp del mod ord modTransition">
        <pc:chgData name="Shareef Ahmed" userId="ce7c6025-ca9f-4b65-b3ee-82447e2e582a" providerId="ADAL" clId="{9EB7D0A6-F6F2-491E-B628-E7DFC3EAFE4B}" dt="2023-08-23T00:25:18.673" v="11193" actId="47"/>
        <pc:sldMkLst>
          <pc:docMk/>
          <pc:sldMk cId="434822996" sldId="352"/>
        </pc:sldMkLst>
        <pc:spChg chg="mod">
          <ac:chgData name="Shareef Ahmed" userId="ce7c6025-ca9f-4b65-b3ee-82447e2e582a" providerId="ADAL" clId="{9EB7D0A6-F6F2-491E-B628-E7DFC3EAFE4B}" dt="2023-08-13T21:15:27.064" v="80" actId="20577"/>
          <ac:spMkLst>
            <pc:docMk/>
            <pc:sldMk cId="434822996" sldId="352"/>
            <ac:spMk id="9" creationId="{66B771A8-9F27-FB9A-2414-87A99260353B}"/>
          </ac:spMkLst>
        </pc:sp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920381557" sldId="353"/>
        </pc:sldMkLst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600258929" sldId="354"/>
        </pc:sldMkLst>
      </pc:sldChg>
      <pc:sldChg chg="delSp modSp add mod">
        <pc:chgData name="Shareef Ahmed" userId="ce7c6025-ca9f-4b65-b3ee-82447e2e582a" providerId="ADAL" clId="{9EB7D0A6-F6F2-491E-B628-E7DFC3EAFE4B}" dt="2023-08-13T22:16:23.225" v="245" actId="20577"/>
        <pc:sldMkLst>
          <pc:docMk/>
          <pc:sldMk cId="2332479728" sldId="355"/>
        </pc:sldMkLst>
        <pc:spChg chg="mod">
          <ac:chgData name="Shareef Ahmed" userId="ce7c6025-ca9f-4b65-b3ee-82447e2e582a" providerId="ADAL" clId="{9EB7D0A6-F6F2-491E-B628-E7DFC3EAFE4B}" dt="2023-08-13T22:00:48.494" v="149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16:23.225" v="245" actId="20577"/>
          <ac:spMkLst>
            <pc:docMk/>
            <pc:sldMk cId="2332479728" sldId="355"/>
            <ac:spMk id="3" creationId="{00000000-0000-0000-0000-000000000000}"/>
          </ac:spMkLst>
        </pc:sp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6" creationId="{E480779A-7015-2FBC-A0FE-8F147A194B1A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8" creationId="{41DFA5F8-8C83-D554-05D6-087790933046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0" creationId="{FDAEB759-D73F-9ED3-9CB4-CDB5DF419C17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4" creationId="{4C37385A-9C8A-FF00-8AA8-9723C86C9883}"/>
          </ac:picMkLst>
        </pc:picChg>
      </pc:sldChg>
      <pc:sldChg chg="modSp add mod">
        <pc:chgData name="Shareef Ahmed" userId="ce7c6025-ca9f-4b65-b3ee-82447e2e582a" providerId="ADAL" clId="{9EB7D0A6-F6F2-491E-B628-E7DFC3EAFE4B}" dt="2023-08-22T20:18:24.222" v="10715" actId="20577"/>
        <pc:sldMkLst>
          <pc:docMk/>
          <pc:sldMk cId="3504406535" sldId="356"/>
        </pc:sldMkLst>
        <pc:spChg chg="mod">
          <ac:chgData name="Shareef Ahmed" userId="ce7c6025-ca9f-4b65-b3ee-82447e2e582a" providerId="ADAL" clId="{9EB7D0A6-F6F2-491E-B628-E7DFC3EAFE4B}" dt="2023-08-22T20:18:24.222" v="10715" actId="20577"/>
          <ac:spMkLst>
            <pc:docMk/>
            <pc:sldMk cId="3504406535" sldId="35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38:02.433" v="647" actId="20577"/>
          <ac:spMkLst>
            <pc:docMk/>
            <pc:sldMk cId="3504406535" sldId="356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22T20:18:29.098" v="10716"/>
        <pc:sldMkLst>
          <pc:docMk/>
          <pc:sldMk cId="2899788569" sldId="357"/>
        </pc:sldMkLst>
        <pc:spChg chg="mod">
          <ac:chgData name="Shareef Ahmed" userId="ce7c6025-ca9f-4b65-b3ee-82447e2e582a" providerId="ADAL" clId="{9EB7D0A6-F6F2-491E-B628-E7DFC3EAFE4B}" dt="2023-08-22T20:18:29.098" v="10716"/>
          <ac:spMkLst>
            <pc:docMk/>
            <pc:sldMk cId="2899788569" sldId="357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41:43.676" v="790" actId="255"/>
          <ac:spMkLst>
            <pc:docMk/>
            <pc:sldMk cId="2899788569" sldId="35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22T20:18:35.725" v="10717"/>
        <pc:sldMkLst>
          <pc:docMk/>
          <pc:sldMk cId="3667590737" sldId="358"/>
        </pc:sldMkLst>
        <pc:spChg chg="mod">
          <ac:chgData name="Shareef Ahmed" userId="ce7c6025-ca9f-4b65-b3ee-82447e2e582a" providerId="ADAL" clId="{9EB7D0A6-F6F2-491E-B628-E7DFC3EAFE4B}" dt="2023-08-22T20:18:35.725" v="10717"/>
          <ac:spMkLst>
            <pc:docMk/>
            <pc:sldMk cId="3667590737" sldId="35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01:18:14.952" v="2093" actId="20577"/>
          <ac:spMkLst>
            <pc:docMk/>
            <pc:sldMk cId="3667590737" sldId="358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9EB7D0A6-F6F2-491E-B628-E7DFC3EAFE4B}" dt="2023-08-22T20:45:56.706" v="10807" actId="20577"/>
        <pc:sldMkLst>
          <pc:docMk/>
          <pc:sldMk cId="3858666483" sldId="359"/>
        </pc:sldMkLst>
        <pc:spChg chg="mod">
          <ac:chgData name="Shareef Ahmed" userId="ce7c6025-ca9f-4b65-b3ee-82447e2e582a" providerId="ADAL" clId="{9EB7D0A6-F6F2-491E-B628-E7DFC3EAFE4B}" dt="2023-08-22T20:45:56.706" v="10807" actId="20577"/>
          <ac:spMkLst>
            <pc:docMk/>
            <pc:sldMk cId="3858666483" sldId="359"/>
            <ac:spMk id="2" creationId="{00000000-0000-0000-0000-000000000000}"/>
          </ac:spMkLst>
        </pc:spChg>
        <pc:spChg chg="add mod ord">
          <ac:chgData name="Shareef Ahmed" userId="ce7c6025-ca9f-4b65-b3ee-82447e2e582a" providerId="ADAL" clId="{9EB7D0A6-F6F2-491E-B628-E7DFC3EAFE4B}" dt="2023-08-14T01:03:05.795" v="1943" actId="14100"/>
          <ac:spMkLst>
            <pc:docMk/>
            <pc:sldMk cId="3858666483" sldId="359"/>
            <ac:spMk id="3" creationId="{9EC67942-E723-740C-2B78-DA8A2396CC37}"/>
          </ac:spMkLst>
        </pc:spChg>
        <pc:spChg chg="mod">
          <ac:chgData name="Shareef Ahmed" userId="ce7c6025-ca9f-4b65-b3ee-82447e2e582a" providerId="ADAL" clId="{9EB7D0A6-F6F2-491E-B628-E7DFC3EAFE4B}" dt="2023-08-22T20:45:44.864" v="10805" actId="20577"/>
          <ac:spMkLst>
            <pc:docMk/>
            <pc:sldMk cId="3858666483" sldId="359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22T20:46:42.799" v="10822" actId="20577"/>
        <pc:sldMkLst>
          <pc:docMk/>
          <pc:sldMk cId="2820872360" sldId="360"/>
        </pc:sldMkLst>
        <pc:spChg chg="mod">
          <ac:chgData name="Shareef Ahmed" userId="ce7c6025-ca9f-4b65-b3ee-82447e2e582a" providerId="ADAL" clId="{9EB7D0A6-F6F2-491E-B628-E7DFC3EAFE4B}" dt="2023-08-22T20:46:42.799" v="10822" actId="20577"/>
          <ac:spMkLst>
            <pc:docMk/>
            <pc:sldMk cId="2820872360" sldId="36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22T20:46:40.290" v="10821" actId="14"/>
          <ac:spMkLst>
            <pc:docMk/>
            <pc:sldMk cId="2820872360" sldId="360"/>
            <ac:spMk id="10" creationId="{72F3841F-9F75-06DD-BDFD-ABF9DE208571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4T20:24:54.448" v="3000" actId="207"/>
        <pc:sldMkLst>
          <pc:docMk/>
          <pc:sldMk cId="360990314" sldId="361"/>
        </pc:sldMkLst>
        <pc:spChg chg="add mod">
          <ac:chgData name="Shareef Ahmed" userId="ce7c6025-ca9f-4b65-b3ee-82447e2e582a" providerId="ADAL" clId="{9EB7D0A6-F6F2-491E-B628-E7DFC3EAFE4B}" dt="2023-08-14T20:23:01.684" v="2997" actId="20577"/>
          <ac:spMkLst>
            <pc:docMk/>
            <pc:sldMk cId="360990314" sldId="361"/>
            <ac:spMk id="7" creationId="{2F7FB32D-39F7-5C86-AAFE-3318046AE135}"/>
          </ac:spMkLst>
        </pc:spChg>
        <pc:spChg chg="add mod">
          <ac:chgData name="Shareef Ahmed" userId="ce7c6025-ca9f-4b65-b3ee-82447e2e582a" providerId="ADAL" clId="{9EB7D0A6-F6F2-491E-B628-E7DFC3EAFE4B}" dt="2023-08-14T20:18:54.189" v="2960" actId="122"/>
          <ac:spMkLst>
            <pc:docMk/>
            <pc:sldMk cId="360990314" sldId="361"/>
            <ac:spMk id="8" creationId="{03A65323-FED5-6A1B-C6AA-696D11386862}"/>
          </ac:spMkLst>
        </pc:spChg>
        <pc:spChg chg="mod">
          <ac:chgData name="Shareef Ahmed" userId="ce7c6025-ca9f-4b65-b3ee-82447e2e582a" providerId="ADAL" clId="{9EB7D0A6-F6F2-491E-B628-E7DFC3EAFE4B}" dt="2023-08-14T19:49:59.980" v="2937" actId="255"/>
          <ac:spMkLst>
            <pc:docMk/>
            <pc:sldMk cId="360990314" sldId="361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4T20:19:53.476" v="2971" actId="164"/>
          <ac:spMkLst>
            <pc:docMk/>
            <pc:sldMk cId="360990314" sldId="361"/>
            <ac:spMk id="14" creationId="{6B511457-75D8-CDB6-3030-BF6DCE7712A7}"/>
          </ac:spMkLst>
        </pc:spChg>
        <pc:spChg chg="mod">
          <ac:chgData name="Shareef Ahmed" userId="ce7c6025-ca9f-4b65-b3ee-82447e2e582a" providerId="ADAL" clId="{9EB7D0A6-F6F2-491E-B628-E7DFC3EAFE4B}" dt="2023-08-14T20:20:09.050" v="2977" actId="20577"/>
          <ac:spMkLst>
            <pc:docMk/>
            <pc:sldMk cId="360990314" sldId="361"/>
            <ac:spMk id="18" creationId="{56D7D1A3-F800-F58D-C860-113DAAEC450B}"/>
          </ac:spMkLst>
        </pc:spChg>
        <pc:spChg chg="mod">
          <ac:chgData name="Shareef Ahmed" userId="ce7c6025-ca9f-4b65-b3ee-82447e2e582a" providerId="ADAL" clId="{9EB7D0A6-F6F2-491E-B628-E7DFC3EAFE4B}" dt="2023-08-14T20:21:47.274" v="2988" actId="1076"/>
          <ac:spMkLst>
            <pc:docMk/>
            <pc:sldMk cId="360990314" sldId="361"/>
            <ac:spMk id="21" creationId="{EBE2B95D-59A0-24AE-E0A1-78F705A3CD0B}"/>
          </ac:spMkLst>
        </pc:spChg>
        <pc:spChg chg="add mod">
          <ac:chgData name="Shareef Ahmed" userId="ce7c6025-ca9f-4b65-b3ee-82447e2e582a" providerId="ADAL" clId="{9EB7D0A6-F6F2-491E-B628-E7DFC3EAFE4B}" dt="2023-08-14T20:24:54.448" v="3000" actId="207"/>
          <ac:spMkLst>
            <pc:docMk/>
            <pc:sldMk cId="360990314" sldId="361"/>
            <ac:spMk id="23" creationId="{8E5E4C7C-7EA1-5374-4CF9-A15419394292}"/>
          </ac:spMkLst>
        </pc:spChg>
        <pc:grpChg chg="add mod">
          <ac:chgData name="Shareef Ahmed" userId="ce7c6025-ca9f-4b65-b3ee-82447e2e582a" providerId="ADAL" clId="{9EB7D0A6-F6F2-491E-B628-E7DFC3EAFE4B}" dt="2023-08-14T20:19:53.476" v="2971" actId="164"/>
          <ac:grpSpMkLst>
            <pc:docMk/>
            <pc:sldMk cId="360990314" sldId="361"/>
            <ac:grpSpMk id="16" creationId="{AAA57CD5-ABB3-A520-4B92-CDE7F940380E}"/>
          </ac:grpSpMkLst>
        </pc:grpChg>
        <pc:grpChg chg="add mod">
          <ac:chgData name="Shareef Ahmed" userId="ce7c6025-ca9f-4b65-b3ee-82447e2e582a" providerId="ADAL" clId="{9EB7D0A6-F6F2-491E-B628-E7DFC3EAFE4B}" dt="2023-08-14T20:20:06.415" v="2973" actId="1076"/>
          <ac:grpSpMkLst>
            <pc:docMk/>
            <pc:sldMk cId="360990314" sldId="361"/>
            <ac:grpSpMk id="17" creationId="{2EA16B21-03EE-F3A6-5C1E-0E64D331742E}"/>
          </ac:grpSpMkLst>
        </pc:grpChg>
        <pc:grpChg chg="add mod">
          <ac:chgData name="Shareef Ahmed" userId="ce7c6025-ca9f-4b65-b3ee-82447e2e582a" providerId="ADAL" clId="{9EB7D0A6-F6F2-491E-B628-E7DFC3EAFE4B}" dt="2023-08-14T20:21:34.568" v="2981" actId="1076"/>
          <ac:grpSpMkLst>
            <pc:docMk/>
            <pc:sldMk cId="360990314" sldId="361"/>
            <ac:grpSpMk id="20" creationId="{DD59D3A9-1687-359D-041D-FDF600574A83}"/>
          </ac:grpSpMkLst>
        </pc:grpChg>
        <pc:picChg chg="add mod">
          <ac:chgData name="Shareef Ahmed" userId="ce7c6025-ca9f-4b65-b3ee-82447e2e582a" providerId="ADAL" clId="{9EB7D0A6-F6F2-491E-B628-E7DFC3EAFE4B}" dt="2023-08-14T19:49:48.827" v="2935" actId="1076"/>
          <ac:picMkLst>
            <pc:docMk/>
            <pc:sldMk cId="360990314" sldId="361"/>
            <ac:picMk id="6" creationId="{6394FBF6-EA8F-AD60-2C29-97C6ACA92A83}"/>
          </ac:picMkLst>
        </pc:picChg>
        <pc:cxnChg chg="add mod">
          <ac:chgData name="Shareef Ahmed" userId="ce7c6025-ca9f-4b65-b3ee-82447e2e582a" providerId="ADAL" clId="{9EB7D0A6-F6F2-491E-B628-E7DFC3EAFE4B}" dt="2023-08-14T20:18:12.222" v="2959" actId="14100"/>
          <ac:cxnSpMkLst>
            <pc:docMk/>
            <pc:sldMk cId="360990314" sldId="361"/>
            <ac:cxnSpMk id="11" creationId="{8112DDE8-E993-6431-ECE7-5C63B0597B01}"/>
          </ac:cxnSpMkLst>
        </pc:cxnChg>
        <pc:cxnChg chg="add mod">
          <ac:chgData name="Shareef Ahmed" userId="ce7c6025-ca9f-4b65-b3ee-82447e2e582a" providerId="ADAL" clId="{9EB7D0A6-F6F2-491E-B628-E7DFC3EAFE4B}" dt="2023-08-14T20:19:53.476" v="2971" actId="164"/>
          <ac:cxnSpMkLst>
            <pc:docMk/>
            <pc:sldMk cId="360990314" sldId="361"/>
            <ac:cxnSpMk id="15" creationId="{3E2E6390-8D2A-962E-E0EA-6E27E1A498B0}"/>
          </ac:cxnSpMkLst>
        </pc:cxnChg>
        <pc:cxnChg chg="mod">
          <ac:chgData name="Shareef Ahmed" userId="ce7c6025-ca9f-4b65-b3ee-82447e2e582a" providerId="ADAL" clId="{9EB7D0A6-F6F2-491E-B628-E7DFC3EAFE4B}" dt="2023-08-14T20:19:54.970" v="2972"/>
          <ac:cxnSpMkLst>
            <pc:docMk/>
            <pc:sldMk cId="360990314" sldId="361"/>
            <ac:cxnSpMk id="19" creationId="{903A7F11-41D3-DE8B-F3B7-BBBFAED85E01}"/>
          </ac:cxnSpMkLst>
        </pc:cxnChg>
        <pc:cxnChg chg="mod">
          <ac:chgData name="Shareef Ahmed" userId="ce7c6025-ca9f-4b65-b3ee-82447e2e582a" providerId="ADAL" clId="{9EB7D0A6-F6F2-491E-B628-E7DFC3EAFE4B}" dt="2023-08-14T20:21:29.349" v="2980"/>
          <ac:cxnSpMkLst>
            <pc:docMk/>
            <pc:sldMk cId="360990314" sldId="361"/>
            <ac:cxnSpMk id="22" creationId="{B029330D-3B1B-4A22-A804-924297C72797}"/>
          </ac:cxnSpMkLst>
        </pc:cxnChg>
      </pc:sldChg>
      <pc:sldChg chg="modSp add mod">
        <pc:chgData name="Shareef Ahmed" userId="ce7c6025-ca9f-4b65-b3ee-82447e2e582a" providerId="ADAL" clId="{9EB7D0A6-F6F2-491E-B628-E7DFC3EAFE4B}" dt="2023-08-22T22:57:10.937" v="10826" actId="20577"/>
        <pc:sldMkLst>
          <pc:docMk/>
          <pc:sldMk cId="1615095126" sldId="362"/>
        </pc:sldMkLst>
        <pc:spChg chg="mod">
          <ac:chgData name="Shareef Ahmed" userId="ce7c6025-ca9f-4b65-b3ee-82447e2e582a" providerId="ADAL" clId="{9EB7D0A6-F6F2-491E-B628-E7DFC3EAFE4B}" dt="2023-08-16T23:37:23.503" v="9908" actId="20577"/>
          <ac:spMkLst>
            <pc:docMk/>
            <pc:sldMk cId="1615095126" sldId="362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22T22:57:10.937" v="10826" actId="20577"/>
          <ac:spMkLst>
            <pc:docMk/>
            <pc:sldMk cId="1615095126" sldId="362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5T04:34:39.992" v="4484" actId="20577"/>
        <pc:sldMkLst>
          <pc:docMk/>
          <pc:sldMk cId="1311044019" sldId="363"/>
        </pc:sldMkLst>
        <pc:spChg chg="mod">
          <ac:chgData name="Shareef Ahmed" userId="ce7c6025-ca9f-4b65-b3ee-82447e2e582a" providerId="ADAL" clId="{9EB7D0A6-F6F2-491E-B628-E7DFC3EAFE4B}" dt="2023-08-15T04:34:39.992" v="4484" actId="20577"/>
          <ac:spMkLst>
            <pc:docMk/>
            <pc:sldMk cId="1311044019" sldId="363"/>
            <ac:spMk id="2" creationId="{00000000-0000-0000-0000-000000000000}"/>
          </ac:spMkLst>
        </pc:spChg>
        <pc:graphicFrameChg chg="modGraphic">
          <ac:chgData name="Shareef Ahmed" userId="ce7c6025-ca9f-4b65-b3ee-82447e2e582a" providerId="ADAL" clId="{9EB7D0A6-F6F2-491E-B628-E7DFC3EAFE4B}" dt="2023-08-15T02:52:55.188" v="4284" actId="21"/>
          <ac:graphicFrameMkLst>
            <pc:docMk/>
            <pc:sldMk cId="1311044019" sldId="363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4:34:34.064" v="4482" actId="20577"/>
        <pc:sldMkLst>
          <pc:docMk/>
          <pc:sldMk cId="1310044442" sldId="364"/>
        </pc:sldMkLst>
        <pc:spChg chg="mod">
          <ac:chgData name="Shareef Ahmed" userId="ce7c6025-ca9f-4b65-b3ee-82447e2e582a" providerId="ADAL" clId="{9EB7D0A6-F6F2-491E-B628-E7DFC3EAFE4B}" dt="2023-08-15T04:34:34.064" v="4482" actId="20577"/>
          <ac:spMkLst>
            <pc:docMk/>
            <pc:sldMk cId="1310044442" sldId="364"/>
            <ac:spMk id="2" creationId="{00000000-0000-0000-0000-000000000000}"/>
          </ac:spMkLst>
        </pc:spChg>
        <pc:graphicFrameChg chg="mod">
          <ac:chgData name="Shareef Ahmed" userId="ce7c6025-ca9f-4b65-b3ee-82447e2e582a" providerId="ADAL" clId="{9EB7D0A6-F6F2-491E-B628-E7DFC3EAFE4B}" dt="2023-08-15T02:53:23.058" v="4288" actId="6549"/>
          <ac:graphicFrameMkLst>
            <pc:docMk/>
            <pc:sldMk cId="1310044442" sldId="364"/>
            <ac:graphicFrameMk id="3" creationId="{C5BF7EF1-8A79-A4FF-5C6E-73E7C03C0185}"/>
          </ac:graphicFrameMkLst>
        </pc:graphicFrameChg>
      </pc:sldChg>
      <pc:sldChg chg="modSp add del mod">
        <pc:chgData name="Shareef Ahmed" userId="ce7c6025-ca9f-4b65-b3ee-82447e2e582a" providerId="ADAL" clId="{9EB7D0A6-F6F2-491E-B628-E7DFC3EAFE4B}" dt="2023-08-15T02:51:51.587" v="4281"/>
        <pc:sldMkLst>
          <pc:docMk/>
          <pc:sldMk cId="1874807700" sldId="364"/>
        </pc:sldMkLst>
        <pc:graphicFrameChg chg="modGraphic">
          <ac:chgData name="Shareef Ahmed" userId="ce7c6025-ca9f-4b65-b3ee-82447e2e582a" providerId="ADAL" clId="{9EB7D0A6-F6F2-491E-B628-E7DFC3EAFE4B}" dt="2023-08-15T02:51:51.145" v="4280" actId="20577"/>
          <ac:graphicFrameMkLst>
            <pc:docMk/>
            <pc:sldMk cId="1874807700" sldId="364"/>
            <ac:graphicFrameMk id="3" creationId="{C5BF7EF1-8A79-A4FF-5C6E-73E7C03C0185}"/>
          </ac:graphicFrameMkLst>
        </pc:graphicFrameChg>
      </pc:sldChg>
      <pc:sldChg chg="addSp modSp add mod modAnim">
        <pc:chgData name="Shareef Ahmed" userId="ce7c6025-ca9f-4b65-b3ee-82447e2e582a" providerId="ADAL" clId="{9EB7D0A6-F6F2-491E-B628-E7DFC3EAFE4B}" dt="2023-08-22T23:02:37.055" v="10868"/>
        <pc:sldMkLst>
          <pc:docMk/>
          <pc:sldMk cId="3812869863" sldId="365"/>
        </pc:sldMkLst>
        <pc:spChg chg="mod">
          <ac:chgData name="Shareef Ahmed" userId="ce7c6025-ca9f-4b65-b3ee-82447e2e582a" providerId="ADAL" clId="{9EB7D0A6-F6F2-491E-B628-E7DFC3EAFE4B}" dt="2023-08-15T04:34:36.995" v="4483" actId="20577"/>
          <ac:spMkLst>
            <pc:docMk/>
            <pc:sldMk cId="3812869863" sldId="365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7T01:23:57.326" v="10095" actId="208"/>
          <ac:spMkLst>
            <pc:docMk/>
            <pc:sldMk cId="3812869863" sldId="365"/>
            <ac:spMk id="6" creationId="{2FB7DAF4-DE00-21E6-9F87-CB3BAD21B987}"/>
          </ac:spMkLst>
        </pc:spChg>
        <pc:graphicFrameChg chg="modGraphic">
          <ac:chgData name="Shareef Ahmed" userId="ce7c6025-ca9f-4b65-b3ee-82447e2e582a" providerId="ADAL" clId="{9EB7D0A6-F6F2-491E-B628-E7DFC3EAFE4B}" dt="2023-08-15T02:53:14.693" v="4287" actId="21"/>
          <ac:graphicFrameMkLst>
            <pc:docMk/>
            <pc:sldMk cId="3812869863" sldId="365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5T04:44:15.842" v="4591" actId="207"/>
        <pc:sldMkLst>
          <pc:docMk/>
          <pc:sldMk cId="2172016307" sldId="366"/>
        </pc:sldMkLst>
        <pc:spChg chg="mod">
          <ac:chgData name="Shareef Ahmed" userId="ce7c6025-ca9f-4b65-b3ee-82447e2e582a" providerId="ADAL" clId="{9EB7D0A6-F6F2-491E-B628-E7DFC3EAFE4B}" dt="2023-08-15T04:34:30.564" v="4481" actId="20577"/>
          <ac:spMkLst>
            <pc:docMk/>
            <pc:sldMk cId="2172016307" sldId="366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4:43:10.014" v="4573" actId="21"/>
          <ac:spMkLst>
            <pc:docMk/>
            <pc:sldMk cId="2172016307" sldId="366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4:43:21.583" v="4575" actId="21"/>
          <ac:spMkLst>
            <pc:docMk/>
            <pc:sldMk cId="2172016307" sldId="366"/>
            <ac:spMk id="7" creationId="{EDE3D9A7-70AD-1A89-9E24-32A79EB71EC8}"/>
          </ac:spMkLst>
        </pc:spChg>
        <pc:spChg chg="add del mod">
          <ac:chgData name="Shareef Ahmed" userId="ce7c6025-ca9f-4b65-b3ee-82447e2e582a" providerId="ADAL" clId="{9EB7D0A6-F6F2-491E-B628-E7DFC3EAFE4B}" dt="2023-08-15T04:43:23.604" v="4577"/>
          <ac:spMkLst>
            <pc:docMk/>
            <pc:sldMk cId="2172016307" sldId="366"/>
            <ac:spMk id="8" creationId="{3672D56C-7811-8952-DDB9-C81CEA6E6FA6}"/>
          </ac:spMkLst>
        </pc:spChg>
        <pc:spChg chg="add del mod">
          <ac:chgData name="Shareef Ahmed" userId="ce7c6025-ca9f-4b65-b3ee-82447e2e582a" providerId="ADAL" clId="{9EB7D0A6-F6F2-491E-B628-E7DFC3EAFE4B}" dt="2023-08-15T04:43:32.501" v="4579" actId="21"/>
          <ac:spMkLst>
            <pc:docMk/>
            <pc:sldMk cId="2172016307" sldId="366"/>
            <ac:spMk id="9" creationId="{9ED33B8E-43C5-5DA4-31F5-186617AF6062}"/>
          </ac:spMkLst>
        </pc:spChg>
        <pc:spChg chg="add mod">
          <ac:chgData name="Shareef Ahmed" userId="ce7c6025-ca9f-4b65-b3ee-82447e2e582a" providerId="ADAL" clId="{9EB7D0A6-F6F2-491E-B628-E7DFC3EAFE4B}" dt="2023-08-15T04:44:11.647" v="4590" actId="20577"/>
          <ac:spMkLst>
            <pc:docMk/>
            <pc:sldMk cId="2172016307" sldId="366"/>
            <ac:spMk id="10" creationId="{9AE85376-6AFB-3060-DCA3-438A33441D94}"/>
          </ac:spMkLst>
        </pc:spChg>
        <pc:graphicFrameChg chg="mod modGraphic">
          <ac:chgData name="Shareef Ahmed" userId="ce7c6025-ca9f-4b65-b3ee-82447e2e582a" providerId="ADAL" clId="{9EB7D0A6-F6F2-491E-B628-E7DFC3EAFE4B}" dt="2023-08-15T04:44:15.842" v="4591" actId="207"/>
          <ac:graphicFrameMkLst>
            <pc:docMk/>
            <pc:sldMk cId="2172016307" sldId="366"/>
            <ac:graphicFrameMk id="3" creationId="{C5BF7EF1-8A79-A4FF-5C6E-73E7C03C0185}"/>
          </ac:graphicFrameMkLst>
        </pc:graphicFrameChg>
      </pc:sldChg>
      <pc:sldChg chg="addSp delSp modSp add mod ord modAnim">
        <pc:chgData name="Shareef Ahmed" userId="ce7c6025-ca9f-4b65-b3ee-82447e2e582a" providerId="ADAL" clId="{9EB7D0A6-F6F2-491E-B628-E7DFC3EAFE4B}" dt="2023-08-22T23:02:51.026" v="10870"/>
        <pc:sldMkLst>
          <pc:docMk/>
          <pc:sldMk cId="864743440" sldId="367"/>
        </pc:sldMkLst>
        <pc:spChg chg="add del mod">
          <ac:chgData name="Shareef Ahmed" userId="ce7c6025-ca9f-4b65-b3ee-82447e2e582a" providerId="ADAL" clId="{9EB7D0A6-F6F2-491E-B628-E7DFC3EAFE4B}" dt="2023-08-22T23:02:47.895" v="10869" actId="1076"/>
          <ac:spMkLst>
            <pc:docMk/>
            <pc:sldMk cId="864743440" sldId="367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4:40:41.085" v="4487" actId="6549"/>
          <ac:graphicFrameMkLst>
            <pc:docMk/>
            <pc:sldMk cId="864743440" sldId="367"/>
            <ac:graphicFrameMk id="3" creationId="{C5BF7EF1-8A79-A4FF-5C6E-73E7C03C0185}"/>
          </ac:graphicFrameMkLst>
        </pc:graphicFrameChg>
      </pc:sldChg>
      <pc:sldChg chg="addSp modSp add mod modAnim">
        <pc:chgData name="Shareef Ahmed" userId="ce7c6025-ca9f-4b65-b3ee-82447e2e582a" providerId="ADAL" clId="{9EB7D0A6-F6F2-491E-B628-E7DFC3EAFE4B}" dt="2023-08-22T23:58:49.512" v="10959" actId="1076"/>
        <pc:sldMkLst>
          <pc:docMk/>
          <pc:sldMk cId="2880808038" sldId="368"/>
        </pc:sldMkLst>
        <pc:spChg chg="mod">
          <ac:chgData name="Shareef Ahmed" userId="ce7c6025-ca9f-4b65-b3ee-82447e2e582a" providerId="ADAL" clId="{9EB7D0A6-F6F2-491E-B628-E7DFC3EAFE4B}" dt="2023-08-15T05:35:34.984" v="4617" actId="12788"/>
          <ac:spMkLst>
            <pc:docMk/>
            <pc:sldMk cId="2880808038" sldId="36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22T23:57:31.607" v="10944" actId="20577"/>
          <ac:spMkLst>
            <pc:docMk/>
            <pc:sldMk cId="2880808038" sldId="368"/>
            <ac:spMk id="6" creationId="{2FB7DAF4-DE00-21E6-9F87-CB3BAD21B987}"/>
          </ac:spMkLst>
        </pc:spChg>
        <pc:spChg chg="add mod">
          <ac:chgData name="Shareef Ahmed" userId="ce7c6025-ca9f-4b65-b3ee-82447e2e582a" providerId="ADAL" clId="{9EB7D0A6-F6F2-491E-B628-E7DFC3EAFE4B}" dt="2023-08-22T23:58:49.512" v="10959" actId="1076"/>
          <ac:spMkLst>
            <pc:docMk/>
            <pc:sldMk cId="2880808038" sldId="368"/>
            <ac:spMk id="7" creationId="{FD8EA3A5-186B-8EBF-80A9-868F19584C53}"/>
          </ac:spMkLst>
        </pc:spChg>
        <pc:graphicFrameChg chg="mod">
          <ac:chgData name="Shareef Ahmed" userId="ce7c6025-ca9f-4b65-b3ee-82447e2e582a" providerId="ADAL" clId="{9EB7D0A6-F6F2-491E-B628-E7DFC3EAFE4B}" dt="2023-08-15T05:35:48.341" v="4618" actId="20577"/>
          <ac:graphicFrameMkLst>
            <pc:docMk/>
            <pc:sldMk cId="2880808038" sldId="368"/>
            <ac:graphicFrameMk id="3" creationId="{C5BF7EF1-8A79-A4FF-5C6E-73E7C03C0185}"/>
          </ac:graphicFrameMkLst>
        </pc:graphicFrameChg>
      </pc:sldChg>
      <pc:sldChg chg="modSp add mod modAnim">
        <pc:chgData name="Shareef Ahmed" userId="ce7c6025-ca9f-4b65-b3ee-82447e2e582a" providerId="ADAL" clId="{9EB7D0A6-F6F2-491E-B628-E7DFC3EAFE4B}" dt="2023-08-23T01:00:42.443" v="11314" actId="20577"/>
        <pc:sldMkLst>
          <pc:docMk/>
          <pc:sldMk cId="1842232032" sldId="369"/>
        </pc:sldMkLst>
        <pc:spChg chg="mod">
          <ac:chgData name="Shareef Ahmed" userId="ce7c6025-ca9f-4b65-b3ee-82447e2e582a" providerId="ADAL" clId="{9EB7D0A6-F6F2-491E-B628-E7DFC3EAFE4B}" dt="2023-08-15T06:07:25.800" v="4949" actId="20577"/>
          <ac:spMkLst>
            <pc:docMk/>
            <pc:sldMk cId="1842232032" sldId="36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6:35:58.205" v="5270" actId="207"/>
          <ac:spMkLst>
            <pc:docMk/>
            <pc:sldMk cId="1842232032" sldId="369"/>
            <ac:spMk id="6" creationId="{2FB7DAF4-DE00-21E6-9F87-CB3BAD21B987}"/>
          </ac:spMkLst>
        </pc:spChg>
        <pc:graphicFrameChg chg="mod modGraphic">
          <ac:chgData name="Shareef Ahmed" userId="ce7c6025-ca9f-4b65-b3ee-82447e2e582a" providerId="ADAL" clId="{9EB7D0A6-F6F2-491E-B628-E7DFC3EAFE4B}" dt="2023-08-23T01:00:42.443" v="11314" actId="20577"/>
          <ac:graphicFrameMkLst>
            <pc:docMk/>
            <pc:sldMk cId="1842232032" sldId="369"/>
            <ac:graphicFrameMk id="3" creationId="{C5BF7EF1-8A79-A4FF-5C6E-73E7C03C0185}"/>
          </ac:graphicFrameMkLst>
        </pc:graphicFrameChg>
      </pc:sldChg>
      <pc:sldChg chg="addSp delSp modSp add mod ord delAnim modAnim">
        <pc:chgData name="Shareef Ahmed" userId="ce7c6025-ca9f-4b65-b3ee-82447e2e582a" providerId="ADAL" clId="{9EB7D0A6-F6F2-491E-B628-E7DFC3EAFE4B}" dt="2023-08-23T01:07:18.961" v="11365" actId="20577"/>
        <pc:sldMkLst>
          <pc:docMk/>
          <pc:sldMk cId="3468205209" sldId="370"/>
        </pc:sldMkLst>
        <pc:spChg chg="del">
          <ac:chgData name="Shareef Ahmed" userId="ce7c6025-ca9f-4b65-b3ee-82447e2e582a" providerId="ADAL" clId="{9EB7D0A6-F6F2-491E-B628-E7DFC3EAFE4B}" dt="2023-08-15T06:09:08.709" v="4950" actId="21"/>
          <ac:spMkLst>
            <pc:docMk/>
            <pc:sldMk cId="3468205209" sldId="370"/>
            <ac:spMk id="6" creationId="{2FB7DAF4-DE00-21E6-9F87-CB3BAD21B987}"/>
          </ac:spMkLst>
        </pc:spChg>
        <pc:spChg chg="add mod">
          <ac:chgData name="Shareef Ahmed" userId="ce7c6025-ca9f-4b65-b3ee-82447e2e582a" providerId="ADAL" clId="{9EB7D0A6-F6F2-491E-B628-E7DFC3EAFE4B}" dt="2023-08-23T01:07:18.961" v="11365" actId="20577"/>
          <ac:spMkLst>
            <pc:docMk/>
            <pc:sldMk cId="3468205209" sldId="370"/>
            <ac:spMk id="6" creationId="{CE2753F3-A837-94AC-7C12-E0F90D5A58E1}"/>
          </ac:spMkLst>
        </pc:spChg>
        <pc:spChg chg="add del mod">
          <ac:chgData name="Shareef Ahmed" userId="ce7c6025-ca9f-4b65-b3ee-82447e2e582a" providerId="ADAL" clId="{9EB7D0A6-F6F2-491E-B628-E7DFC3EAFE4B}" dt="2023-08-15T06:09:20.579" v="4952" actId="21"/>
          <ac:spMkLst>
            <pc:docMk/>
            <pc:sldMk cId="3468205209" sldId="370"/>
            <ac:spMk id="7" creationId="{95691EE9-6C3E-9FE3-6CD9-B0C82BD98417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8" creationId="{F78AE15B-C64F-F5F6-D815-7E38A4370F20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9" creationId="{844B8631-6B96-F24B-526B-75302428BC3E}"/>
          </ac:spMkLst>
        </pc:spChg>
        <pc:graphicFrameChg chg="mod modGraphic">
          <ac:chgData name="Shareef Ahmed" userId="ce7c6025-ca9f-4b65-b3ee-82447e2e582a" providerId="ADAL" clId="{9EB7D0A6-F6F2-491E-B628-E7DFC3EAFE4B}" dt="2023-08-23T01:00:36.272" v="11312" actId="20577"/>
          <ac:graphicFrameMkLst>
            <pc:docMk/>
            <pc:sldMk cId="3468205209" sldId="370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7T05:59:27.681" v="10269" actId="1076"/>
        <pc:sldMkLst>
          <pc:docMk/>
          <pc:sldMk cId="328679038" sldId="371"/>
        </pc:sldMkLst>
        <pc:spChg chg="add mod">
          <ac:chgData name="Shareef Ahmed" userId="ce7c6025-ca9f-4b65-b3ee-82447e2e582a" providerId="ADAL" clId="{9EB7D0A6-F6F2-491E-B628-E7DFC3EAFE4B}" dt="2023-08-17T05:59:27.681" v="10269" actId="1076"/>
          <ac:spMkLst>
            <pc:docMk/>
            <pc:sldMk cId="328679038" sldId="371"/>
            <ac:spMk id="8" creationId="{713018F3-ED45-7344-8C67-0242DE94DCD5}"/>
          </ac:spMkLst>
        </pc:spChg>
        <pc:spChg chg="del mod">
          <ac:chgData name="Shareef Ahmed" userId="ce7c6025-ca9f-4b65-b3ee-82447e2e582a" providerId="ADAL" clId="{9EB7D0A6-F6F2-491E-B628-E7DFC3EAFE4B}" dt="2023-08-15T06:59:33.624" v="5514" actId="931"/>
          <ac:spMkLst>
            <pc:docMk/>
            <pc:sldMk cId="328679038" sldId="37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9EB7D0A6-F6F2-491E-B628-E7DFC3EAFE4B}" dt="2023-08-16T05:47:35.234" v="7246" actId="478"/>
          <ac:spMkLst>
            <pc:docMk/>
            <pc:sldMk cId="328679038" sldId="371"/>
            <ac:spMk id="11" creationId="{07B62726-3D5D-883B-C9CA-6363DB7C60F5}"/>
          </ac:spMkLst>
        </pc:spChg>
        <pc:picChg chg="add del mod">
          <ac:chgData name="Shareef Ahmed" userId="ce7c6025-ca9f-4b65-b3ee-82447e2e582a" providerId="ADAL" clId="{9EB7D0A6-F6F2-491E-B628-E7DFC3EAFE4B}" dt="2023-08-16T05:47:09.875" v="7242" actId="21"/>
          <ac:picMkLst>
            <pc:docMk/>
            <pc:sldMk cId="328679038" sldId="371"/>
            <ac:picMk id="6" creationId="{F2FADBE1-BFE0-3529-3E62-6A038F1FF1DF}"/>
          </ac:picMkLst>
        </pc:picChg>
        <pc:picChg chg="del">
          <ac:chgData name="Shareef Ahmed" userId="ce7c6025-ca9f-4b65-b3ee-82447e2e582a" providerId="ADAL" clId="{9EB7D0A6-F6F2-491E-B628-E7DFC3EAFE4B}" dt="2023-08-15T06:58:53.685" v="5512" actId="21"/>
          <ac:picMkLst>
            <pc:docMk/>
            <pc:sldMk cId="328679038" sldId="371"/>
            <ac:picMk id="7" creationId="{BA1292FF-23BC-F597-8DA7-8F67D42FA0D0}"/>
          </ac:picMkLst>
        </pc:picChg>
        <pc:picChg chg="add del mod">
          <ac:chgData name="Shareef Ahmed" userId="ce7c6025-ca9f-4b65-b3ee-82447e2e582a" providerId="ADAL" clId="{9EB7D0A6-F6F2-491E-B628-E7DFC3EAFE4B}" dt="2023-08-16T05:47:26.445" v="7245" actId="478"/>
          <ac:picMkLst>
            <pc:docMk/>
            <pc:sldMk cId="328679038" sldId="371"/>
            <ac:picMk id="12" creationId="{3D35D492-D5A4-948D-A49A-5CA07B0CACF1}"/>
          </ac:picMkLst>
        </pc:picChg>
        <pc:picChg chg="add mod">
          <ac:chgData name="Shareef Ahmed" userId="ce7c6025-ca9f-4b65-b3ee-82447e2e582a" providerId="ADAL" clId="{9EB7D0A6-F6F2-491E-B628-E7DFC3EAFE4B}" dt="2023-08-16T05:48:05.362" v="7259" actId="14100"/>
          <ac:picMkLst>
            <pc:docMk/>
            <pc:sldMk cId="328679038" sldId="371"/>
            <ac:picMk id="13" creationId="{0121D988-A00C-C460-2406-20FEFDF3AF02}"/>
          </ac:picMkLst>
        </pc:picChg>
      </pc:sldChg>
      <pc:sldChg chg="addSp delSp modSp add mod modTransition modAnim">
        <pc:chgData name="Shareef Ahmed" userId="ce7c6025-ca9f-4b65-b3ee-82447e2e582a" providerId="ADAL" clId="{9EB7D0A6-F6F2-491E-B628-E7DFC3EAFE4B}" dt="2023-08-16T05:49:06.153" v="7274" actId="14100"/>
        <pc:sldMkLst>
          <pc:docMk/>
          <pc:sldMk cId="1585883891" sldId="372"/>
        </pc:sldMkLst>
        <pc:spChg chg="mod">
          <ac:chgData name="Shareef Ahmed" userId="ce7c6025-ca9f-4b65-b3ee-82447e2e582a" providerId="ADAL" clId="{9EB7D0A6-F6F2-491E-B628-E7DFC3EAFE4B}" dt="2023-08-15T19:25:43.644" v="6323" actId="5793"/>
          <ac:spMkLst>
            <pc:docMk/>
            <pc:sldMk cId="1585883891" sldId="372"/>
            <ac:spMk id="3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5T22:10:06.679" v="6592" actId="207"/>
          <ac:spMkLst>
            <pc:docMk/>
            <pc:sldMk cId="1585883891" sldId="372"/>
            <ac:spMk id="5" creationId="{A7C03292-26B0-3987-0AA6-A1659DDDF144}"/>
          </ac:spMkLst>
        </pc:spChg>
        <pc:picChg chg="del mod">
          <ac:chgData name="Shareef Ahmed" userId="ce7c6025-ca9f-4b65-b3ee-82447e2e582a" providerId="ADAL" clId="{9EB7D0A6-F6F2-491E-B628-E7DFC3EAFE4B}" dt="2023-08-16T05:48:51.961" v="7271" actId="478"/>
          <ac:picMkLst>
            <pc:docMk/>
            <pc:sldMk cId="1585883891" sldId="372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9:06.153" v="7274" actId="14100"/>
          <ac:picMkLst>
            <pc:docMk/>
            <pc:sldMk cId="1585883891" sldId="372"/>
            <ac:picMk id="6" creationId="{AE3881F4-135D-D719-E92B-176703DEE4F1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6:03:54.491" v="10275" actId="20577"/>
        <pc:sldMkLst>
          <pc:docMk/>
          <pc:sldMk cId="281309960" sldId="373"/>
        </pc:sldMkLst>
        <pc:spChg chg="add mod ord">
          <ac:chgData name="Shareef Ahmed" userId="ce7c6025-ca9f-4b65-b3ee-82447e2e582a" providerId="ADAL" clId="{9EB7D0A6-F6F2-491E-B628-E7DFC3EAFE4B}" dt="2023-08-16T06:09:15.252" v="7463" actId="207"/>
          <ac:spMkLst>
            <pc:docMk/>
            <pc:sldMk cId="281309960" sldId="373"/>
            <ac:spMk id="3" creationId="{7819AA6A-9DDE-0746-150F-37E4FE9A5CB1}"/>
          </ac:spMkLst>
        </pc:spChg>
        <pc:spChg chg="add mod">
          <ac:chgData name="Shareef Ahmed" userId="ce7c6025-ca9f-4b65-b3ee-82447e2e582a" providerId="ADAL" clId="{9EB7D0A6-F6F2-491E-B628-E7DFC3EAFE4B}" dt="2023-08-17T06:03:54.491" v="10275" actId="20577"/>
          <ac:spMkLst>
            <pc:docMk/>
            <pc:sldMk cId="281309960" sldId="373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00:22:18.749" v="6816" actId="27636"/>
          <ac:spMkLst>
            <pc:docMk/>
            <pc:sldMk cId="281309960" sldId="373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05:54:04.890" v="7439" actId="20577"/>
          <ac:spMkLst>
            <pc:docMk/>
            <pc:sldMk cId="281309960" sldId="373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3.826" v="7278"/>
          <ac:picMkLst>
            <pc:docMk/>
            <pc:sldMk cId="281309960" sldId="373"/>
            <ac:picMk id="2" creationId="{012EC678-C51A-D7FC-4ED4-6ED6EEA5608A}"/>
          </ac:picMkLst>
        </pc:picChg>
        <pc:picChg chg="del">
          <ac:chgData name="Shareef Ahmed" userId="ce7c6025-ca9f-4b65-b3ee-82447e2e582a" providerId="ADAL" clId="{9EB7D0A6-F6F2-491E-B628-E7DFC3EAFE4B}" dt="2023-08-16T05:49:22.903" v="7277" actId="478"/>
          <ac:picMkLst>
            <pc:docMk/>
            <pc:sldMk cId="281309960" sldId="373"/>
            <ac:picMk id="8" creationId="{3DE986AC-1A63-9527-31EE-889152275958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6T05:51:34.074" v="7406" actId="20577"/>
        <pc:sldMkLst>
          <pc:docMk/>
          <pc:sldMk cId="1176997141" sldId="374"/>
        </pc:sldMkLst>
        <pc:spChg chg="mod">
          <ac:chgData name="Shareef Ahmed" userId="ce7c6025-ca9f-4b65-b3ee-82447e2e582a" providerId="ADAL" clId="{9EB7D0A6-F6F2-491E-B628-E7DFC3EAFE4B}" dt="2023-08-16T05:51:34.074" v="7406" actId="20577"/>
          <ac:spMkLst>
            <pc:docMk/>
            <pc:sldMk cId="1176997141" sldId="374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7.498" v="7280"/>
          <ac:picMkLst>
            <pc:docMk/>
            <pc:sldMk cId="1176997141" sldId="374"/>
            <ac:picMk id="2" creationId="{7DF1545C-C859-B67C-F860-11AFE94D8289}"/>
          </ac:picMkLst>
        </pc:picChg>
        <pc:picChg chg="del">
          <ac:chgData name="Shareef Ahmed" userId="ce7c6025-ca9f-4b65-b3ee-82447e2e582a" providerId="ADAL" clId="{9EB7D0A6-F6F2-491E-B628-E7DFC3EAFE4B}" dt="2023-08-16T05:49:26.499" v="7279" actId="478"/>
          <ac:picMkLst>
            <pc:docMk/>
            <pc:sldMk cId="1176997141" sldId="374"/>
            <ac:picMk id="8" creationId="{3DE986AC-1A63-9527-31EE-8891522759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7T06:05:15.252" v="10287" actId="20577"/>
        <pc:sldMkLst>
          <pc:docMk/>
          <pc:sldMk cId="1781985162" sldId="375"/>
        </pc:sldMkLst>
        <pc:spChg chg="add del mod">
          <ac:chgData name="Shareef Ahmed" userId="ce7c6025-ca9f-4b65-b3ee-82447e2e582a" providerId="ADAL" clId="{9EB7D0A6-F6F2-491E-B628-E7DFC3EAFE4B}" dt="2023-08-16T06:31:33.187" v="7597" actId="478"/>
          <ac:spMkLst>
            <pc:docMk/>
            <pc:sldMk cId="1781985162" sldId="375"/>
            <ac:spMk id="5" creationId="{56598F26-D0F5-2C75-19C1-2DAE413FAFDF}"/>
          </ac:spMkLst>
        </pc:spChg>
        <pc:spChg chg="del">
          <ac:chgData name="Shareef Ahmed" userId="ce7c6025-ca9f-4b65-b3ee-82447e2e582a" providerId="ADAL" clId="{9EB7D0A6-F6F2-491E-B628-E7DFC3EAFE4B}" dt="2023-08-16T06:16:17.005" v="7511" actId="478"/>
          <ac:spMkLst>
            <pc:docMk/>
            <pc:sldMk cId="1781985162" sldId="375"/>
            <ac:spMk id="7" creationId="{6D99CF40-3C01-DBE3-1998-62D2768BFAE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16:04.749" v="7510" actId="14100"/>
          <ac:spMkLst>
            <pc:docMk/>
            <pc:sldMk cId="1781985162" sldId="375"/>
            <ac:spMk id="9" creationId="{66B771A8-9F27-FB9A-2414-87A99260353B}"/>
          </ac:spMkLst>
        </pc:spChg>
        <pc:spChg chg="del mod">
          <ac:chgData name="Shareef Ahmed" userId="ce7c6025-ca9f-4b65-b3ee-82447e2e582a" providerId="ADAL" clId="{9EB7D0A6-F6F2-491E-B628-E7DFC3EAFE4B}" dt="2023-08-16T06:17:28.145" v="7513" actId="21"/>
          <ac:spMkLst>
            <pc:docMk/>
            <pc:sldMk cId="1781985162" sldId="375"/>
            <ac:spMk id="11" creationId="{16FB473C-0739-A415-38B2-BD76859CB79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2" creationId="{AADE45A9-F9A0-E28C-E8BC-9F25763BBBB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3" creationId="{D9001D8E-C893-03F8-C2E3-CD7ACFFB8482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4" creationId="{B7144DBD-1606-FBD3-2FBD-4FB384877A78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5" creationId="{AEE29068-8A76-8317-C526-CF0A6DB4111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6" creationId="{F32F76C0-45DD-B8B7-BD25-870B47E0923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7" creationId="{927745DB-7AA3-EAF5-C28F-02DCB189FCC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8" creationId="{8F55E82B-B598-1962-B620-A0B1A224D001}"/>
          </ac:spMkLst>
        </pc:spChg>
        <pc:spChg chg="add mod">
          <ac:chgData name="Shareef Ahmed" userId="ce7c6025-ca9f-4b65-b3ee-82447e2e582a" providerId="ADAL" clId="{9EB7D0A6-F6F2-491E-B628-E7DFC3EAFE4B}" dt="2023-08-16T06:41:52.415" v="7614" actId="1076"/>
          <ac:spMkLst>
            <pc:docMk/>
            <pc:sldMk cId="1781985162" sldId="375"/>
            <ac:spMk id="19" creationId="{46919746-FE43-069F-9320-07810A6655F5}"/>
          </ac:spMkLst>
        </pc:spChg>
        <pc:spChg chg="add del mod">
          <ac:chgData name="Shareef Ahmed" userId="ce7c6025-ca9f-4b65-b3ee-82447e2e582a" providerId="ADAL" clId="{9EB7D0A6-F6F2-491E-B628-E7DFC3EAFE4B}" dt="2023-08-16T06:41:25.923" v="7607" actId="21"/>
          <ac:spMkLst>
            <pc:docMk/>
            <pc:sldMk cId="1781985162" sldId="375"/>
            <ac:spMk id="20" creationId="{B5FCCDCA-B88D-24BB-05B0-3F47D87E0FC5}"/>
          </ac:spMkLst>
        </pc:spChg>
        <pc:spChg chg="add mod">
          <ac:chgData name="Shareef Ahmed" userId="ce7c6025-ca9f-4b65-b3ee-82447e2e582a" providerId="ADAL" clId="{9EB7D0A6-F6F2-491E-B628-E7DFC3EAFE4B}" dt="2023-08-17T06:05:15.252" v="10287" actId="20577"/>
          <ac:spMkLst>
            <pc:docMk/>
            <pc:sldMk cId="1781985162" sldId="375"/>
            <ac:spMk id="21" creationId="{12B41B70-1013-C898-4727-661F54A99B6D}"/>
          </ac:spMkLst>
        </pc:spChg>
        <pc:picChg chg="del">
          <ac:chgData name="Shareef Ahmed" userId="ce7c6025-ca9f-4b65-b3ee-82447e2e582a" providerId="ADAL" clId="{9EB7D0A6-F6F2-491E-B628-E7DFC3EAFE4B}" dt="2023-08-16T06:16:17.005" v="7511" actId="478"/>
          <ac:picMkLst>
            <pc:docMk/>
            <pc:sldMk cId="1781985162" sldId="375"/>
            <ac:picMk id="2" creationId="{7DF1545C-C859-B67C-F860-11AFE94D8289}"/>
          </ac:picMkLst>
        </pc:picChg>
        <pc:picChg chg="add mod">
          <ac:chgData name="Shareef Ahmed" userId="ce7c6025-ca9f-4b65-b3ee-82447e2e582a" providerId="ADAL" clId="{9EB7D0A6-F6F2-491E-B628-E7DFC3EAFE4B}" dt="2023-08-16T18:10:53.695" v="7714" actId="1076"/>
          <ac:picMkLst>
            <pc:docMk/>
            <pc:sldMk cId="1781985162" sldId="375"/>
            <ac:picMk id="6" creationId="{76038485-B5B8-AEBF-B8EE-7A461A6CCD58}"/>
          </ac:picMkLst>
        </pc:picChg>
      </pc:sldChg>
      <pc:sldChg chg="add del">
        <pc:chgData name="Shareef Ahmed" userId="ce7c6025-ca9f-4b65-b3ee-82447e2e582a" providerId="ADAL" clId="{9EB7D0A6-F6F2-491E-B628-E7DFC3EAFE4B}" dt="2023-08-16T06:31:15.221" v="7595" actId="47"/>
        <pc:sldMkLst>
          <pc:docMk/>
          <pc:sldMk cId="1187617129" sldId="376"/>
        </pc:sldMkLst>
      </pc:sldChg>
      <pc:sldChg chg="addSp delSp modSp add mod delAnim modAnim">
        <pc:chgData name="Shareef Ahmed" userId="ce7c6025-ca9f-4b65-b3ee-82447e2e582a" providerId="ADAL" clId="{9EB7D0A6-F6F2-491E-B628-E7DFC3EAFE4B}" dt="2023-08-16T20:05:10.932" v="8108"/>
        <pc:sldMkLst>
          <pc:docMk/>
          <pc:sldMk cId="2391474887" sldId="376"/>
        </pc:sldMkLst>
        <pc:spChg chg="add mod">
          <ac:chgData name="Shareef Ahmed" userId="ce7c6025-ca9f-4b65-b3ee-82447e2e582a" providerId="ADAL" clId="{9EB7D0A6-F6F2-491E-B628-E7DFC3EAFE4B}" dt="2023-08-16T18:11:25.455" v="7732" actId="12788"/>
          <ac:spMkLst>
            <pc:docMk/>
            <pc:sldMk cId="2391474887" sldId="376"/>
            <ac:spMk id="2" creationId="{F60F7303-BCEC-2171-F4E0-4C65A524D623}"/>
          </ac:spMkLst>
        </pc:spChg>
        <pc:spChg chg="del mod">
          <ac:chgData name="Shareef Ahmed" userId="ce7c6025-ca9f-4b65-b3ee-82447e2e582a" providerId="ADAL" clId="{9EB7D0A6-F6F2-491E-B628-E7DFC3EAFE4B}" dt="2023-08-16T06:41:32.942" v="7609" actId="21"/>
          <ac:spMkLst>
            <pc:docMk/>
            <pc:sldMk cId="2391474887" sldId="376"/>
            <ac:spMk id="5" creationId="{56598F26-D0F5-2C75-19C1-2DAE413FAFDF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7" creationId="{1D793BB5-7538-D461-1D14-52DF442921DE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42:02.715" v="7616" actId="1076"/>
          <ac:spMkLst>
            <pc:docMk/>
            <pc:sldMk cId="2391474887" sldId="376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11" creationId="{D011B344-BE69-5E91-B24F-F60DD8FC534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2" creationId="{AADE45A9-F9A0-E28C-E8BC-9F25763BBBB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3" creationId="{D9001D8E-C893-03F8-C2E3-CD7ACFFB8482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4" creationId="{B7144DBD-1606-FBD3-2FBD-4FB384877A78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5" creationId="{AEE29068-8A76-8317-C526-CF0A6DB4111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6" creationId="{F32F76C0-45DD-B8B7-BD25-870B47E0923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7" creationId="{927745DB-7AA3-EAF5-C28F-02DCB189FCC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8" creationId="{8F55E82B-B598-1962-B620-A0B1A224D001}"/>
          </ac:spMkLst>
        </pc:spChg>
        <pc:spChg chg="del mod">
          <ac:chgData name="Shareef Ahmed" userId="ce7c6025-ca9f-4b65-b3ee-82447e2e582a" providerId="ADAL" clId="{9EB7D0A6-F6F2-491E-B628-E7DFC3EAFE4B}" dt="2023-08-16T06:42:09.721" v="7617" actId="478"/>
          <ac:spMkLst>
            <pc:docMk/>
            <pc:sldMk cId="2391474887" sldId="376"/>
            <ac:spMk id="19" creationId="{46919746-FE43-069F-9320-07810A6655F5}"/>
          </ac:spMkLst>
        </pc:spChg>
        <pc:spChg chg="del">
          <ac:chgData name="Shareef Ahmed" userId="ce7c6025-ca9f-4b65-b3ee-82447e2e582a" providerId="ADAL" clId="{9EB7D0A6-F6F2-491E-B628-E7DFC3EAFE4B}" dt="2023-08-16T06:31:37.854" v="7598" actId="478"/>
          <ac:spMkLst>
            <pc:docMk/>
            <pc:sldMk cId="2391474887" sldId="376"/>
            <ac:spMk id="20" creationId="{B5FCCDCA-B88D-24BB-05B0-3F47D87E0FC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1" creationId="{C3B69A95-6C01-B670-D741-A02DDDBBBB2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2" creationId="{86CEA204-FBB9-85EE-AFB0-D412D2B9CE72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3" creationId="{3297E69F-2CF5-EB41-56EA-FC454358FCC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4" creationId="{72C7C29B-4A18-828D-B9E3-47CC73A775E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5" creationId="{38245D5D-2074-7126-3C38-39F59C6ECEFD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6" creationId="{821C4237-A858-0C02-B114-8B866ECDDCCA}"/>
          </ac:spMkLst>
        </pc:spChg>
        <pc:spChg chg="add mod">
          <ac:chgData name="Shareef Ahmed" userId="ce7c6025-ca9f-4b65-b3ee-82447e2e582a" providerId="ADAL" clId="{9EB7D0A6-F6F2-491E-B628-E7DFC3EAFE4B}" dt="2023-08-16T06:42:18.543" v="7618"/>
          <ac:spMkLst>
            <pc:docMk/>
            <pc:sldMk cId="2391474887" sldId="376"/>
            <ac:spMk id="27" creationId="{9F8939AC-8727-A931-0CC7-E3A141761CFC}"/>
          </ac:spMkLst>
        </pc:spChg>
        <pc:picChg chg="add mod">
          <ac:chgData name="Shareef Ahmed" userId="ce7c6025-ca9f-4b65-b3ee-82447e2e582a" providerId="ADAL" clId="{9EB7D0A6-F6F2-491E-B628-E7DFC3EAFE4B}" dt="2023-08-16T06:42:18.543" v="7618"/>
          <ac:picMkLst>
            <pc:docMk/>
            <pc:sldMk cId="2391474887" sldId="376"/>
            <ac:picMk id="3" creationId="{BEC49BAF-E03E-5506-507E-2BAE6E69BF53}"/>
          </ac:picMkLst>
        </pc:picChg>
        <pc:picChg chg="del mod">
          <ac:chgData name="Shareef Ahmed" userId="ce7c6025-ca9f-4b65-b3ee-82447e2e582a" providerId="ADAL" clId="{9EB7D0A6-F6F2-491E-B628-E7DFC3EAFE4B}" dt="2023-08-16T06:42:09.721" v="7617" actId="478"/>
          <ac:picMkLst>
            <pc:docMk/>
            <pc:sldMk cId="2391474887" sldId="376"/>
            <ac:picMk id="6" creationId="{76038485-B5B8-AEBF-B8EE-7A461A6CCD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46:35.468" v="8561" actId="20577"/>
        <pc:sldMkLst>
          <pc:docMk/>
          <pc:sldMk cId="4220373119" sldId="377"/>
        </pc:sldMkLst>
        <pc:spChg chg="del">
          <ac:chgData name="Shareef Ahmed" userId="ce7c6025-ca9f-4b65-b3ee-82447e2e582a" providerId="ADAL" clId="{9EB7D0A6-F6F2-491E-B628-E7DFC3EAFE4B}" dt="2023-08-16T18:11:58.038" v="7734" actId="21"/>
          <ac:spMkLst>
            <pc:docMk/>
            <pc:sldMk cId="4220373119" sldId="377"/>
            <ac:spMk id="2" creationId="{F60F7303-BCEC-2171-F4E0-4C65A524D623}"/>
          </ac:spMkLst>
        </pc:spChg>
        <pc:spChg chg="add del mod">
          <ac:chgData name="Shareef Ahmed" userId="ce7c6025-ca9f-4b65-b3ee-82447e2e582a" providerId="ADAL" clId="{9EB7D0A6-F6F2-491E-B628-E7DFC3EAFE4B}" dt="2023-08-16T18:12:00.943" v="7736"/>
          <ac:spMkLst>
            <pc:docMk/>
            <pc:sldMk cId="4220373119" sldId="377"/>
            <ac:spMk id="5" creationId="{92489B1B-603B-3682-B279-1F01EAACF35A}"/>
          </ac:spMkLst>
        </pc:spChg>
        <pc:spChg chg="add mod">
          <ac:chgData name="Shareef Ahmed" userId="ce7c6025-ca9f-4b65-b3ee-82447e2e582a" providerId="ADAL" clId="{9EB7D0A6-F6F2-491E-B628-E7DFC3EAFE4B}" dt="2023-08-16T21:46:35.468" v="8561" actId="20577"/>
          <ac:spMkLst>
            <pc:docMk/>
            <pc:sldMk cId="4220373119" sldId="377"/>
            <ac:spMk id="6" creationId="{67804C62-4819-B3B9-F1E9-97A5BF6E26FA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7T06:06:35.817" v="10289"/>
        <pc:sldMkLst>
          <pc:docMk/>
          <pc:sldMk cId="2280444931" sldId="378"/>
        </pc:sldMkLst>
        <pc:spChg chg="add mod ord">
          <ac:chgData name="Shareef Ahmed" userId="ce7c6025-ca9f-4b65-b3ee-82447e2e582a" providerId="ADAL" clId="{9EB7D0A6-F6F2-491E-B628-E7DFC3EAFE4B}" dt="2023-08-16T20:03:59.900" v="8100" actId="207"/>
          <ac:spMkLst>
            <pc:docMk/>
            <pc:sldMk cId="2280444931" sldId="378"/>
            <ac:spMk id="2" creationId="{C2936D76-D00A-B9F2-F000-6CC25F6C2DB4}"/>
          </ac:spMkLst>
        </pc:spChg>
        <pc:spChg chg="mod">
          <ac:chgData name="Shareef Ahmed" userId="ce7c6025-ca9f-4b65-b3ee-82447e2e582a" providerId="ADAL" clId="{9EB7D0A6-F6F2-491E-B628-E7DFC3EAFE4B}" dt="2023-08-16T21:17:02.928" v="8295" actId="207"/>
          <ac:spMkLst>
            <pc:docMk/>
            <pc:sldMk cId="2280444931" sldId="378"/>
            <ac:spMk id="6" creationId="{67804C62-4819-B3B9-F1E9-97A5BF6E26FA}"/>
          </ac:spMkLst>
        </pc:spChg>
      </pc:sldChg>
      <pc:sldChg chg="addSp delSp modSp add mod delAnim modAnim">
        <pc:chgData name="Shareef Ahmed" userId="ce7c6025-ca9f-4b65-b3ee-82447e2e582a" providerId="ADAL" clId="{9EB7D0A6-F6F2-491E-B628-E7DFC3EAFE4B}" dt="2023-08-17T06:06:50.089" v="10291"/>
        <pc:sldMkLst>
          <pc:docMk/>
          <pc:sldMk cId="2063156450" sldId="379"/>
        </pc:sldMkLst>
        <pc:spChg chg="del">
          <ac:chgData name="Shareef Ahmed" userId="ce7c6025-ca9f-4b65-b3ee-82447e2e582a" providerId="ADAL" clId="{9EB7D0A6-F6F2-491E-B628-E7DFC3EAFE4B}" dt="2023-08-16T20:29:34.396" v="8269" actId="21"/>
          <ac:spMkLst>
            <pc:docMk/>
            <pc:sldMk cId="2063156450" sldId="379"/>
            <ac:spMk id="2" creationId="{C2936D76-D00A-B9F2-F000-6CC25F6C2DB4}"/>
          </ac:spMkLst>
        </pc:spChg>
        <pc:spChg chg="add mod">
          <ac:chgData name="Shareef Ahmed" userId="ce7c6025-ca9f-4b65-b3ee-82447e2e582a" providerId="ADAL" clId="{9EB7D0A6-F6F2-491E-B628-E7DFC3EAFE4B}" dt="2023-08-17T06:06:47.222" v="10290" actId="1076"/>
          <ac:spMkLst>
            <pc:docMk/>
            <pc:sldMk cId="2063156450" sldId="379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1:05.357" v="8364" actId="20577"/>
          <ac:spMkLst>
            <pc:docMk/>
            <pc:sldMk cId="2063156450" sldId="379"/>
            <ac:spMk id="6" creationId="{67804C62-4819-B3B9-F1E9-97A5BF6E26FA}"/>
          </ac:spMkLst>
        </pc:spChg>
        <pc:spChg chg="del">
          <ac:chgData name="Shareef Ahmed" userId="ce7c6025-ca9f-4b65-b3ee-82447e2e582a" providerId="ADAL" clId="{9EB7D0A6-F6F2-491E-B628-E7DFC3EAFE4B}" dt="2023-08-16T20:27:58.542" v="8220" actId="21"/>
          <ac:spMkLst>
            <pc:docMk/>
            <pc:sldMk cId="2063156450" sldId="379"/>
            <ac:spMk id="27" creationId="{9F8939AC-8727-A931-0CC7-E3A141761CFC}"/>
          </ac:spMkLst>
        </pc:spChg>
        <pc:picChg chg="del">
          <ac:chgData name="Shareef Ahmed" userId="ce7c6025-ca9f-4b65-b3ee-82447e2e582a" providerId="ADAL" clId="{9EB7D0A6-F6F2-491E-B628-E7DFC3EAFE4B}" dt="2023-08-16T20:27:58.542" v="8220" actId="21"/>
          <ac:picMkLst>
            <pc:docMk/>
            <pc:sldMk cId="2063156450" sldId="379"/>
            <ac:picMk id="3" creationId="{BEC49BAF-E03E-5506-507E-2BAE6E69BF53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52:20.819" v="8799" actId="20577"/>
        <pc:sldMkLst>
          <pc:docMk/>
          <pc:sldMk cId="2589818070" sldId="380"/>
        </pc:sldMkLst>
        <pc:spChg chg="add del mod">
          <ac:chgData name="Shareef Ahmed" userId="ce7c6025-ca9f-4b65-b3ee-82447e2e582a" providerId="ADAL" clId="{9EB7D0A6-F6F2-491E-B628-E7DFC3EAFE4B}" dt="2023-08-16T21:27:41.125" v="8371"/>
          <ac:spMkLst>
            <pc:docMk/>
            <pc:sldMk cId="2589818070" sldId="380"/>
            <ac:spMk id="2" creationId="{1F381270-8F4A-A9D8-90DA-D71EC09E7404}"/>
          </ac:spMkLst>
        </pc:spChg>
        <pc:spChg chg="add mod">
          <ac:chgData name="Shareef Ahmed" userId="ce7c6025-ca9f-4b65-b3ee-82447e2e582a" providerId="ADAL" clId="{9EB7D0A6-F6F2-491E-B628-E7DFC3EAFE4B}" dt="2023-08-16T21:52:20.819" v="8799" actId="20577"/>
          <ac:spMkLst>
            <pc:docMk/>
            <pc:sldMk cId="2589818070" sldId="380"/>
            <ac:spMk id="3" creationId="{139CD1C2-5EED-17D1-94DD-EC9B44EBD395}"/>
          </ac:spMkLst>
        </pc:spChg>
        <pc:spChg chg="del">
          <ac:chgData name="Shareef Ahmed" userId="ce7c6025-ca9f-4b65-b3ee-82447e2e582a" providerId="ADAL" clId="{9EB7D0A6-F6F2-491E-B628-E7DFC3EAFE4B}" dt="2023-08-16T21:25:17.664" v="8366" actId="21"/>
          <ac:spMkLst>
            <pc:docMk/>
            <pc:sldMk cId="2589818070" sldId="380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6:59.247" v="8369" actId="12788"/>
          <ac:spMkLst>
            <pc:docMk/>
            <pc:sldMk cId="2589818070" sldId="380"/>
            <ac:spMk id="6" creationId="{67804C62-4819-B3B9-F1E9-97A5BF6E26FA}"/>
          </ac:spMkLst>
        </pc:spChg>
        <pc:spChg chg="mod">
          <ac:chgData name="Shareef Ahmed" userId="ce7c6025-ca9f-4b65-b3ee-82447e2e582a" providerId="ADAL" clId="{9EB7D0A6-F6F2-491E-B628-E7DFC3EAFE4B}" dt="2023-08-16T21:28:02.240" v="8378" actId="1076"/>
          <ac:spMkLst>
            <pc:docMk/>
            <pc:sldMk cId="2589818070" sldId="380"/>
            <ac:spMk id="9" creationId="{66B771A8-9F27-FB9A-2414-87A99260353B}"/>
          </ac:spMkLst>
        </pc:spChg>
      </pc:sldChg>
      <pc:sldChg chg="addSp delSp modSp add mod ord">
        <pc:chgData name="Shareef Ahmed" userId="ce7c6025-ca9f-4b65-b3ee-82447e2e582a" providerId="ADAL" clId="{9EB7D0A6-F6F2-491E-B628-E7DFC3EAFE4B}" dt="2023-08-17T01:40:00.218" v="10260"/>
        <pc:sldMkLst>
          <pc:docMk/>
          <pc:sldMk cId="1962531288" sldId="381"/>
        </pc:sldMkLst>
        <pc:spChg chg="mod">
          <ac:chgData name="Shareef Ahmed" userId="ce7c6025-ca9f-4b65-b3ee-82447e2e582a" providerId="ADAL" clId="{9EB7D0A6-F6F2-491E-B628-E7DFC3EAFE4B}" dt="2023-08-16T22:19:39.934" v="8836" actId="20577"/>
          <ac:spMkLst>
            <pc:docMk/>
            <pc:sldMk cId="1962531288" sldId="38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9:20.965" v="10258" actId="1076"/>
          <ac:spMkLst>
            <pc:docMk/>
            <pc:sldMk cId="1962531288" sldId="381"/>
            <ac:spMk id="3" creationId="{DEF809D8-D53C-D68B-78DF-D0819D50806C}"/>
          </ac:spMkLst>
        </pc:spChg>
        <pc:picChg chg="add del mod">
          <ac:chgData name="Shareef Ahmed" userId="ce7c6025-ca9f-4b65-b3ee-82447e2e582a" providerId="ADAL" clId="{9EB7D0A6-F6F2-491E-B628-E7DFC3EAFE4B}" dt="2023-08-16T22:42:00.205" v="8950" actId="21"/>
          <ac:picMkLst>
            <pc:docMk/>
            <pc:sldMk cId="1962531288" sldId="381"/>
            <ac:picMk id="6" creationId="{09563CB6-A520-4CFD-9CC4-917EE1041561}"/>
          </ac:picMkLst>
        </pc:picChg>
        <pc:picChg chg="add mod">
          <ac:chgData name="Shareef Ahmed" userId="ce7c6025-ca9f-4b65-b3ee-82447e2e582a" providerId="ADAL" clId="{9EB7D0A6-F6F2-491E-B628-E7DFC3EAFE4B}" dt="2023-08-16T22:42:36.873" v="8953" actId="1076"/>
          <ac:picMkLst>
            <pc:docMk/>
            <pc:sldMk cId="1962531288" sldId="381"/>
            <ac:picMk id="8" creationId="{3D8AD833-40EE-2884-39F6-E009E41B5ACF}"/>
          </ac:picMkLst>
        </pc:picChg>
      </pc:sldChg>
      <pc:sldChg chg="modSp add del mod">
        <pc:chgData name="Shareef Ahmed" userId="ce7c6025-ca9f-4b65-b3ee-82447e2e582a" providerId="ADAL" clId="{9EB7D0A6-F6F2-491E-B628-E7DFC3EAFE4B}" dt="2023-08-16T22:20:06.524" v="8842" actId="2696"/>
        <pc:sldMkLst>
          <pc:docMk/>
          <pc:sldMk cId="136813336" sldId="382"/>
        </pc:sldMkLst>
        <pc:spChg chg="mod">
          <ac:chgData name="Shareef Ahmed" userId="ce7c6025-ca9f-4b65-b3ee-82447e2e582a" providerId="ADAL" clId="{9EB7D0A6-F6F2-491E-B628-E7DFC3EAFE4B}" dt="2023-08-16T22:19:48.303" v="8837"/>
          <ac:spMkLst>
            <pc:docMk/>
            <pc:sldMk cId="136813336" sldId="382"/>
            <ac:spMk id="12" creationId="{DDAA17F2-C45B-C51F-72D7-618E75006BA4}"/>
          </ac:spMkLst>
        </pc:spChg>
      </pc:sldChg>
      <pc:sldChg chg="modSp add mod ord">
        <pc:chgData name="Shareef Ahmed" userId="ce7c6025-ca9f-4b65-b3ee-82447e2e582a" providerId="ADAL" clId="{9EB7D0A6-F6F2-491E-B628-E7DFC3EAFE4B}" dt="2023-08-16T23:21:54.843" v="9653"/>
        <pc:sldMkLst>
          <pc:docMk/>
          <pc:sldMk cId="3683485933" sldId="383"/>
        </pc:sldMkLst>
        <pc:spChg chg="mod">
          <ac:chgData name="Shareef Ahmed" userId="ce7c6025-ca9f-4b65-b3ee-82447e2e582a" providerId="ADAL" clId="{9EB7D0A6-F6F2-491E-B628-E7DFC3EAFE4B}" dt="2023-08-16T22:20:04.114" v="8841" actId="27636"/>
          <ac:spMkLst>
            <pc:docMk/>
            <pc:sldMk cId="3683485933" sldId="383"/>
            <ac:spMk id="2" creationId="{00000000-0000-0000-0000-000000000000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41:33.447" v="10266" actId="14100"/>
        <pc:sldMkLst>
          <pc:docMk/>
          <pc:sldMk cId="2844221568" sldId="384"/>
        </pc:sldMkLst>
        <pc:spChg chg="mod">
          <ac:chgData name="Shareef Ahmed" userId="ce7c6025-ca9f-4b65-b3ee-82447e2e582a" providerId="ADAL" clId="{9EB7D0A6-F6F2-491E-B628-E7DFC3EAFE4B}" dt="2023-08-17T01:41:33.447" v="10266" actId="14100"/>
          <ac:spMkLst>
            <pc:docMk/>
            <pc:sldMk cId="2844221568" sldId="384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23:01.711" v="8845" actId="20577"/>
          <ac:spMkLst>
            <pc:docMk/>
            <pc:sldMk cId="2844221568" sldId="384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29:16.852" v="8856" actId="21"/>
          <ac:picMkLst>
            <pc:docMk/>
            <pc:sldMk cId="2844221568" sldId="384"/>
            <ac:picMk id="2" creationId="{81E06BB8-92E5-33A7-3DC6-E7545A960126}"/>
          </ac:picMkLst>
        </pc:picChg>
        <pc:picChg chg="del">
          <ac:chgData name="Shareef Ahmed" userId="ce7c6025-ca9f-4b65-b3ee-82447e2e582a" providerId="ADAL" clId="{9EB7D0A6-F6F2-491E-B628-E7DFC3EAFE4B}" dt="2023-08-16T22:24:26.346" v="8854" actId="21"/>
          <ac:picMkLst>
            <pc:docMk/>
            <pc:sldMk cId="2844221568" sldId="384"/>
            <ac:picMk id="5" creationId="{F7D829F8-952F-751E-49EA-DB8007A94EA4}"/>
          </ac:picMkLst>
        </pc:picChg>
        <pc:picChg chg="add del mod">
          <ac:chgData name="Shareef Ahmed" userId="ce7c6025-ca9f-4b65-b3ee-82447e2e582a" providerId="ADAL" clId="{9EB7D0A6-F6F2-491E-B628-E7DFC3EAFE4B}" dt="2023-08-16T22:29:20.518" v="8858" actId="21"/>
          <ac:picMkLst>
            <pc:docMk/>
            <pc:sldMk cId="2844221568" sldId="384"/>
            <ac:picMk id="6" creationId="{A6811EA9-F2AB-AC4E-20D7-BBCBFB38C23F}"/>
          </ac:picMkLst>
        </pc:picChg>
        <pc:picChg chg="add del mod">
          <ac:chgData name="Shareef Ahmed" userId="ce7c6025-ca9f-4b65-b3ee-82447e2e582a" providerId="ADAL" clId="{9EB7D0A6-F6F2-491E-B628-E7DFC3EAFE4B}" dt="2023-08-16T22:42:43.174" v="8954" actId="21"/>
          <ac:picMkLst>
            <pc:docMk/>
            <pc:sldMk cId="2844221568" sldId="384"/>
            <ac:picMk id="7" creationId="{C6200D16-3A9F-7904-4573-EFE8C0AA03E1}"/>
          </ac:picMkLst>
        </pc:picChg>
        <pc:picChg chg="add del mod">
          <ac:chgData name="Shareef Ahmed" userId="ce7c6025-ca9f-4b65-b3ee-82447e2e582a" providerId="ADAL" clId="{9EB7D0A6-F6F2-491E-B628-E7DFC3EAFE4B}" dt="2023-08-16T22:42:55.615" v="8956" actId="21"/>
          <ac:picMkLst>
            <pc:docMk/>
            <pc:sldMk cId="2844221568" sldId="384"/>
            <ac:picMk id="8" creationId="{310030C2-1677-2C50-AD98-E8EF1008A585}"/>
          </ac:picMkLst>
        </pc:picChg>
        <pc:picChg chg="add del mod">
          <ac:chgData name="Shareef Ahmed" userId="ce7c6025-ca9f-4b65-b3ee-82447e2e582a" providerId="ADAL" clId="{9EB7D0A6-F6F2-491E-B628-E7DFC3EAFE4B}" dt="2023-08-16T22:42:59.682" v="8958" actId="478"/>
          <ac:picMkLst>
            <pc:docMk/>
            <pc:sldMk cId="2844221568" sldId="384"/>
            <ac:picMk id="11" creationId="{CA734D3D-2E47-F6C5-6795-66AB988077CB}"/>
          </ac:picMkLst>
        </pc:picChg>
        <pc:picChg chg="add mod">
          <ac:chgData name="Shareef Ahmed" userId="ce7c6025-ca9f-4b65-b3ee-82447e2e582a" providerId="ADAL" clId="{9EB7D0A6-F6F2-491E-B628-E7DFC3EAFE4B}" dt="2023-08-16T22:43:08.017" v="8960" actId="1076"/>
          <ac:picMkLst>
            <pc:docMk/>
            <pc:sldMk cId="2844221568" sldId="384"/>
            <ac:picMk id="12" creationId="{888634C5-7599-8511-66A1-9CA6588F22D5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21.491" v="10267"/>
        <pc:sldMkLst>
          <pc:docMk/>
          <pc:sldMk cId="3931041886" sldId="385"/>
        </pc:sldMkLst>
        <pc:spChg chg="mod">
          <ac:chgData name="Shareef Ahmed" userId="ce7c6025-ca9f-4b65-b3ee-82447e2e582a" providerId="ADAL" clId="{9EB7D0A6-F6F2-491E-B628-E7DFC3EAFE4B}" dt="2023-08-16T22:32:36.135" v="8934" actId="27636"/>
          <ac:spMkLst>
            <pc:docMk/>
            <pc:sldMk cId="3931041886" sldId="385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47:12.875" v="9057" actId="20577"/>
          <ac:spMkLst>
            <pc:docMk/>
            <pc:sldMk cId="3931041886" sldId="385"/>
            <ac:spMk id="5" creationId="{A7C03292-26B0-3987-0AA6-A1659DDDF144}"/>
          </ac:spMkLst>
        </pc:spChg>
        <pc:spChg chg="mod">
          <ac:chgData name="Shareef Ahmed" userId="ce7c6025-ca9f-4b65-b3ee-82447e2e582a" providerId="ADAL" clId="{9EB7D0A6-F6F2-491E-B628-E7DFC3EAFE4B}" dt="2023-08-16T22:23:10.462" v="8847" actId="20577"/>
          <ac:spMkLst>
            <pc:docMk/>
            <pc:sldMk cId="3931041886" sldId="385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44:44.436" v="8961" actId="478"/>
          <ac:picMkLst>
            <pc:docMk/>
            <pc:sldMk cId="3931041886" sldId="385"/>
            <ac:picMk id="2" creationId="{426BF3A6-7441-CFC5-FE7B-681DBB6B6D58}"/>
          </ac:picMkLst>
        </pc:picChg>
        <pc:picChg chg="del">
          <ac:chgData name="Shareef Ahmed" userId="ce7c6025-ca9f-4b65-b3ee-82447e2e582a" providerId="ADAL" clId="{9EB7D0A6-F6F2-491E-B628-E7DFC3EAFE4B}" dt="2023-08-16T22:32:47.558" v="8935" actId="478"/>
          <ac:picMkLst>
            <pc:docMk/>
            <pc:sldMk cId="3931041886" sldId="385"/>
            <ac:picMk id="6" creationId="{AE3881F4-135D-D719-E92B-176703DEE4F1}"/>
          </ac:picMkLst>
        </pc:picChg>
        <pc:picChg chg="add mod">
          <ac:chgData name="Shareef Ahmed" userId="ce7c6025-ca9f-4b65-b3ee-82447e2e582a" providerId="ADAL" clId="{9EB7D0A6-F6F2-491E-B628-E7DFC3EAFE4B}" dt="2023-08-16T22:45:00.099" v="8966" actId="1076"/>
          <ac:picMkLst>
            <pc:docMk/>
            <pc:sldMk cId="3931041886" sldId="385"/>
            <ac:picMk id="7" creationId="{00FA0110-2272-2D00-A06A-3516BB56D9EC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23T21:31:30.170" v="11370" actId="20577"/>
        <pc:sldMkLst>
          <pc:docMk/>
          <pc:sldMk cId="1405223856" sldId="386"/>
        </pc:sldMkLst>
        <pc:spChg chg="mod">
          <ac:chgData name="Shareef Ahmed" userId="ce7c6025-ca9f-4b65-b3ee-82447e2e582a" providerId="ADAL" clId="{9EB7D0A6-F6F2-491E-B628-E7DFC3EAFE4B}" dt="2023-08-16T22:53:55.183" v="9072" actId="14100"/>
          <ac:spMkLst>
            <pc:docMk/>
            <pc:sldMk cId="1405223856" sldId="386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1.890" v="8849" actId="20577"/>
          <ac:spMkLst>
            <pc:docMk/>
            <pc:sldMk cId="1405223856" sldId="386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23T21:31:30.170" v="11370" actId="20577"/>
          <ac:spMkLst>
            <pc:docMk/>
            <pc:sldMk cId="1405223856" sldId="386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22:45:05.738" v="8968"/>
          <ac:picMkLst>
            <pc:docMk/>
            <pc:sldMk cId="1405223856" sldId="386"/>
            <ac:picMk id="2" creationId="{F0F30F68-1522-987E-6E3B-A2AAB77B5753}"/>
          </ac:picMkLst>
        </pc:picChg>
        <pc:picChg chg="del">
          <ac:chgData name="Shareef Ahmed" userId="ce7c6025-ca9f-4b65-b3ee-82447e2e582a" providerId="ADAL" clId="{9EB7D0A6-F6F2-491E-B628-E7DFC3EAFE4B}" dt="2023-08-16T22:45:05.064" v="8967" actId="478"/>
          <ac:picMkLst>
            <pc:docMk/>
            <pc:sldMk cId="1405223856" sldId="386"/>
            <ac:picMk id="12" creationId="{1337AE80-B541-8738-3772-73427EF8BB6D}"/>
          </ac:picMkLst>
        </pc:picChg>
      </pc:sldChg>
      <pc:sldChg chg="addSp delSp modSp add mod delAnim">
        <pc:chgData name="Shareef Ahmed" userId="ce7c6025-ca9f-4b65-b3ee-82447e2e582a" providerId="ADAL" clId="{9EB7D0A6-F6F2-491E-B628-E7DFC3EAFE4B}" dt="2023-08-23T21:33:53.387" v="11389" actId="20577"/>
        <pc:sldMkLst>
          <pc:docMk/>
          <pc:sldMk cId="2447230063" sldId="387"/>
        </pc:sldMkLst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3" creationId="{7819AA6A-9DDE-0746-150F-37E4FE9A5CB1}"/>
          </ac:spMkLst>
        </pc:spChg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23T21:31:39.663" v="11374" actId="20577"/>
          <ac:spMkLst>
            <pc:docMk/>
            <pc:sldMk cId="2447230063" sldId="387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7.022" v="8851" actId="20577"/>
          <ac:spMkLst>
            <pc:docMk/>
            <pc:sldMk cId="2447230063" sldId="387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23T21:33:53.387" v="11389" actId="20577"/>
          <ac:spMkLst>
            <pc:docMk/>
            <pc:sldMk cId="2447230063" sldId="387"/>
            <ac:spMk id="11" creationId="{16FB473C-0739-A415-38B2-BD76859CB797}"/>
          </ac:spMkLst>
        </pc:spChg>
        <pc:picChg chg="del mod">
          <ac:chgData name="Shareef Ahmed" userId="ce7c6025-ca9f-4b65-b3ee-82447e2e582a" providerId="ADAL" clId="{9EB7D0A6-F6F2-491E-B628-E7DFC3EAFE4B}" dt="2023-08-16T22:45:13.247" v="8970" actId="478"/>
          <ac:picMkLst>
            <pc:docMk/>
            <pc:sldMk cId="2447230063" sldId="387"/>
            <ac:picMk id="2" creationId="{012EC678-C51A-D7FC-4ED4-6ED6EEA5608A}"/>
          </ac:picMkLst>
        </pc:picChg>
        <pc:picChg chg="add mod">
          <ac:chgData name="Shareef Ahmed" userId="ce7c6025-ca9f-4b65-b3ee-82447e2e582a" providerId="ADAL" clId="{9EB7D0A6-F6F2-491E-B628-E7DFC3EAFE4B}" dt="2023-08-16T22:45:13.859" v="8971"/>
          <ac:picMkLst>
            <pc:docMk/>
            <pc:sldMk cId="2447230063" sldId="387"/>
            <ac:picMk id="6" creationId="{DB26DFA1-9B26-4F4A-8DC2-5AAE265FFE5F}"/>
          </ac:picMkLst>
        </pc:picChg>
      </pc:sldChg>
      <pc:sldChg chg="addSp delSp modSp add mod">
        <pc:chgData name="Shareef Ahmed" userId="ce7c6025-ca9f-4b65-b3ee-82447e2e582a" providerId="ADAL" clId="{9EB7D0A6-F6F2-491E-B628-E7DFC3EAFE4B}" dt="2023-08-16T23:21:07.446" v="9651" actId="20577"/>
        <pc:sldMkLst>
          <pc:docMk/>
          <pc:sldMk cId="138193735" sldId="388"/>
        </pc:sldMkLst>
        <pc:spChg chg="mod">
          <ac:chgData name="Shareef Ahmed" userId="ce7c6025-ca9f-4b65-b3ee-82447e2e582a" providerId="ADAL" clId="{9EB7D0A6-F6F2-491E-B628-E7DFC3EAFE4B}" dt="2023-08-16T22:47:44.498" v="9065" actId="20577"/>
          <ac:spMkLst>
            <pc:docMk/>
            <pc:sldMk cId="138193735" sldId="388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32.984" v="8853" actId="20577"/>
          <ac:spMkLst>
            <pc:docMk/>
            <pc:sldMk cId="138193735" sldId="388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21:07.446" v="9651" actId="20577"/>
          <ac:spMkLst>
            <pc:docMk/>
            <pc:sldMk cId="138193735" sldId="388"/>
            <ac:spMk id="11" creationId="{16FB473C-0739-A415-38B2-BD76859CB797}"/>
          </ac:spMkLst>
        </pc:spChg>
        <pc:picChg chg="del">
          <ac:chgData name="Shareef Ahmed" userId="ce7c6025-ca9f-4b65-b3ee-82447e2e582a" providerId="ADAL" clId="{9EB7D0A6-F6F2-491E-B628-E7DFC3EAFE4B}" dt="2023-08-16T23:20:31.799" v="9638" actId="21"/>
          <ac:picMkLst>
            <pc:docMk/>
            <pc:sldMk cId="138193735" sldId="388"/>
            <ac:picMk id="2" creationId="{7DF1545C-C859-B67C-F860-11AFE94D8289}"/>
          </ac:picMkLst>
        </pc:picChg>
        <pc:picChg chg="add del mod">
          <ac:chgData name="Shareef Ahmed" userId="ce7c6025-ca9f-4b65-b3ee-82447e2e582a" providerId="ADAL" clId="{9EB7D0A6-F6F2-491E-B628-E7DFC3EAFE4B}" dt="2023-08-16T23:20:36.116" v="9640" actId="478"/>
          <ac:picMkLst>
            <pc:docMk/>
            <pc:sldMk cId="138193735" sldId="388"/>
            <ac:picMk id="3" creationId="{0522EF8E-6DB2-4AE6-3696-36C5C01D8439}"/>
          </ac:picMkLst>
        </pc:picChg>
        <pc:picChg chg="add mod">
          <ac:chgData name="Shareef Ahmed" userId="ce7c6025-ca9f-4b65-b3ee-82447e2e582a" providerId="ADAL" clId="{9EB7D0A6-F6F2-491E-B628-E7DFC3EAFE4B}" dt="2023-08-16T23:20:40.534" v="9641"/>
          <ac:picMkLst>
            <pc:docMk/>
            <pc:sldMk cId="138193735" sldId="388"/>
            <ac:picMk id="5" creationId="{B12A629F-0722-63A2-FCB5-1548A143983D}"/>
          </ac:picMkLst>
        </pc:picChg>
      </pc:sldChg>
      <pc:sldChg chg="modSp add mod">
        <pc:chgData name="Shareef Ahmed" userId="ce7c6025-ca9f-4b65-b3ee-82447e2e582a" providerId="ADAL" clId="{9EB7D0A6-F6F2-491E-B628-E7DFC3EAFE4B}" dt="2023-08-23T21:35:25.273" v="11410" actId="20577"/>
        <pc:sldMkLst>
          <pc:docMk/>
          <pc:sldMk cId="3280213518" sldId="389"/>
        </pc:sldMkLst>
        <pc:spChg chg="mod">
          <ac:chgData name="Shareef Ahmed" userId="ce7c6025-ca9f-4b65-b3ee-82447e2e582a" providerId="ADAL" clId="{9EB7D0A6-F6F2-491E-B628-E7DFC3EAFE4B}" dt="2023-08-23T21:34:32.507" v="11391"/>
          <ac:spMkLst>
            <pc:docMk/>
            <pc:sldMk cId="3280213518" sldId="389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23T21:35:25.273" v="11410" actId="20577"/>
          <ac:spMkLst>
            <pc:docMk/>
            <pc:sldMk cId="3280213518" sldId="389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34:28.539" v="9884" actId="20577"/>
        <pc:sldMkLst>
          <pc:docMk/>
          <pc:sldMk cId="3776622149" sldId="390"/>
        </pc:sldMkLst>
        <pc:spChg chg="mod">
          <ac:chgData name="Shareef Ahmed" userId="ce7c6025-ca9f-4b65-b3ee-82447e2e582a" providerId="ADAL" clId="{9EB7D0A6-F6F2-491E-B628-E7DFC3EAFE4B}" dt="2023-08-16T23:34:28.539" v="9884" actId="20577"/>
          <ac:spMkLst>
            <pc:docMk/>
            <pc:sldMk cId="3776622149" sldId="390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22T20:34:39.623" v="10728" actId="20577"/>
        <pc:sldMkLst>
          <pc:docMk/>
          <pc:sldMk cId="337830399" sldId="391"/>
        </pc:sldMkLst>
        <pc:spChg chg="mod">
          <ac:chgData name="Shareef Ahmed" userId="ce7c6025-ca9f-4b65-b3ee-82447e2e582a" providerId="ADAL" clId="{9EB7D0A6-F6F2-491E-B628-E7DFC3EAFE4B}" dt="2023-08-22T20:34:39.623" v="10728" actId="20577"/>
          <ac:spMkLst>
            <pc:docMk/>
            <pc:sldMk cId="337830399" sldId="39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3:40:05" v="9925" actId="20577"/>
          <ac:spMkLst>
            <pc:docMk/>
            <pc:sldMk cId="337830399" sldId="391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22T23:59:10.556" v="10969" actId="20577"/>
        <pc:sldMkLst>
          <pc:docMk/>
          <pc:sldMk cId="2246468104" sldId="392"/>
        </pc:sldMkLst>
        <pc:spChg chg="add del mod">
          <ac:chgData name="Shareef Ahmed" userId="ce7c6025-ca9f-4b65-b3ee-82447e2e582a" providerId="ADAL" clId="{9EB7D0A6-F6F2-491E-B628-E7DFC3EAFE4B}" dt="2023-08-17T01:20:45.356" v="10037"/>
          <ac:spMkLst>
            <pc:docMk/>
            <pc:sldMk cId="2246468104" sldId="392"/>
            <ac:spMk id="6" creationId="{8EA64098-EF28-BFDE-A548-EFC43F96CA83}"/>
          </ac:spMkLst>
        </pc:spChg>
        <pc:spChg chg="add mod">
          <ac:chgData name="Shareef Ahmed" userId="ce7c6025-ca9f-4b65-b3ee-82447e2e582a" providerId="ADAL" clId="{9EB7D0A6-F6F2-491E-B628-E7DFC3EAFE4B}" dt="2023-08-22T23:59:10.556" v="10969" actId="20577"/>
          <ac:spMkLst>
            <pc:docMk/>
            <pc:sldMk cId="2246468104" sldId="392"/>
            <ac:spMk id="7" creationId="{F2EEFDC6-1277-FAD8-3AC8-F1AA895B34E8}"/>
          </ac:spMkLst>
        </pc:spChg>
        <pc:spChg chg="del">
          <ac:chgData name="Shareef Ahmed" userId="ce7c6025-ca9f-4b65-b3ee-82447e2e582a" providerId="ADAL" clId="{9EB7D0A6-F6F2-491E-B628-E7DFC3EAFE4B}" dt="2023-08-17T01:20:43.512" v="10035" actId="21"/>
          <ac:spMkLst>
            <pc:docMk/>
            <pc:sldMk cId="2246468104" sldId="392"/>
            <ac:spMk id="10" creationId="{9AE85376-6AFB-3060-DCA3-438A33441D94}"/>
          </ac:spMkLst>
        </pc:spChg>
        <pc:graphicFrameChg chg="modGraphic">
          <ac:chgData name="Shareef Ahmed" userId="ce7c6025-ca9f-4b65-b3ee-82447e2e582a" providerId="ADAL" clId="{9EB7D0A6-F6F2-491E-B628-E7DFC3EAFE4B}" dt="2023-08-17T01:13:43.795" v="9931" actId="207"/>
          <ac:graphicFrameMkLst>
            <pc:docMk/>
            <pc:sldMk cId="2246468104" sldId="392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40:10.001" v="10264" actId="20577"/>
        <pc:sldMkLst>
          <pc:docMk/>
          <pc:sldMk cId="3304931580" sldId="393"/>
        </pc:sldMkLst>
        <pc:spChg chg="mod">
          <ac:chgData name="Shareef Ahmed" userId="ce7c6025-ca9f-4b65-b3ee-82447e2e582a" providerId="ADAL" clId="{9EB7D0A6-F6F2-491E-B628-E7DFC3EAFE4B}" dt="2023-08-17T01:40:10.001" v="1026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7:59.633" v="10203" actId="14"/>
          <ac:spMkLst>
            <pc:docMk/>
            <pc:sldMk cId="3304931580" sldId="393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23T00:29:30.623" v="11249" actId="20577"/>
        <pc:sldMkLst>
          <pc:docMk/>
          <pc:sldMk cId="1467655413" sldId="394"/>
        </pc:sldMkLst>
        <pc:spChg chg="mod">
          <ac:chgData name="Shareef Ahmed" userId="ce7c6025-ca9f-4b65-b3ee-82447e2e582a" providerId="ADAL" clId="{9EB7D0A6-F6F2-491E-B628-E7DFC3EAFE4B}" dt="2023-08-23T00:29:30.623" v="11249" actId="20577"/>
          <ac:spMkLst>
            <pc:docMk/>
            <pc:sldMk cId="1467655413" sldId="394"/>
            <ac:spMk id="3" creationId="{139CD1C2-5EED-17D1-94DD-EC9B44EBD395}"/>
          </ac:spMkLst>
        </pc:spChg>
        <pc:spChg chg="mod">
          <ac:chgData name="Shareef Ahmed" userId="ce7c6025-ca9f-4b65-b3ee-82447e2e582a" providerId="ADAL" clId="{9EB7D0A6-F6F2-491E-B628-E7DFC3EAFE4B}" dt="2023-08-17T19:46:00.904" v="10307" actId="20577"/>
          <ac:spMkLst>
            <pc:docMk/>
            <pc:sldMk cId="1467655413" sldId="394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9EB7D0A6-F6F2-491E-B628-E7DFC3EAFE4B}" dt="2023-08-17T21:06:24.646" v="10510" actId="20577"/>
        <pc:sldMkLst>
          <pc:docMk/>
          <pc:sldMk cId="118452215" sldId="395"/>
        </pc:sldMkLst>
        <pc:spChg chg="mod">
          <ac:chgData name="Shareef Ahmed" userId="ce7c6025-ca9f-4b65-b3ee-82447e2e582a" providerId="ADAL" clId="{9EB7D0A6-F6F2-491E-B628-E7DFC3EAFE4B}" dt="2023-08-17T21:06:24.646" v="10510" actId="20577"/>
          <ac:spMkLst>
            <pc:docMk/>
            <pc:sldMk cId="118452215" sldId="395"/>
            <ac:spMk id="3" creationId="{139CD1C2-5EED-17D1-94DD-EC9B44EBD395}"/>
          </ac:spMkLst>
        </pc:spChg>
      </pc:sldChg>
      <pc:sldChg chg="modSp add mod">
        <pc:chgData name="Shareef Ahmed" userId="ce7c6025-ca9f-4b65-b3ee-82447e2e582a" providerId="ADAL" clId="{9EB7D0A6-F6F2-491E-B628-E7DFC3EAFE4B}" dt="2023-08-22T20:41:45.929" v="10772" actId="403"/>
        <pc:sldMkLst>
          <pc:docMk/>
          <pc:sldMk cId="1139059915" sldId="396"/>
        </pc:sldMkLst>
        <pc:spChg chg="mod">
          <ac:chgData name="Shareef Ahmed" userId="ce7c6025-ca9f-4b65-b3ee-82447e2e582a" providerId="ADAL" clId="{9EB7D0A6-F6F2-491E-B628-E7DFC3EAFE4B}" dt="2023-08-22T20:41:25.670" v="10732" actId="20577"/>
          <ac:spMkLst>
            <pc:docMk/>
            <pc:sldMk cId="1139059915" sldId="39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22T20:41:45.929" v="10772" actId="403"/>
          <ac:spMkLst>
            <pc:docMk/>
            <pc:sldMk cId="1139059915" sldId="396"/>
            <ac:spMk id="3" creationId="{DEF809D8-D53C-D68B-78DF-D0819D50806C}"/>
          </ac:spMkLst>
        </pc:spChg>
      </pc:sldChg>
      <pc:sldChg chg="new del">
        <pc:chgData name="Shareef Ahmed" userId="ce7c6025-ca9f-4b65-b3ee-82447e2e582a" providerId="ADAL" clId="{9EB7D0A6-F6F2-491E-B628-E7DFC3EAFE4B}" dt="2023-08-22T19:53:46.253" v="10512" actId="680"/>
        <pc:sldMkLst>
          <pc:docMk/>
          <pc:sldMk cId="2475777278" sldId="396"/>
        </pc:sldMkLst>
      </pc:sldChg>
      <pc:sldChg chg="delSp modSp add mod">
        <pc:chgData name="Shareef Ahmed" userId="ce7c6025-ca9f-4b65-b3ee-82447e2e582a" providerId="ADAL" clId="{9EB7D0A6-F6F2-491E-B628-E7DFC3EAFE4B}" dt="2023-08-22T20:43:36.943" v="10799" actId="404"/>
        <pc:sldMkLst>
          <pc:docMk/>
          <pc:sldMk cId="473069243" sldId="397"/>
        </pc:sldMkLst>
        <pc:spChg chg="del mod">
          <ac:chgData name="Shareef Ahmed" userId="ce7c6025-ca9f-4b65-b3ee-82447e2e582a" providerId="ADAL" clId="{9EB7D0A6-F6F2-491E-B628-E7DFC3EAFE4B}" dt="2023-08-22T20:43:22.174" v="10789" actId="21"/>
          <ac:spMkLst>
            <pc:docMk/>
            <pc:sldMk cId="473069243" sldId="397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22T20:43:36.943" v="10799" actId="404"/>
          <ac:spMkLst>
            <pc:docMk/>
            <pc:sldMk cId="473069243" sldId="397"/>
            <ac:spMk id="3" creationId="{DEF809D8-D53C-D68B-78DF-D0819D50806C}"/>
          </ac:spMkLst>
        </pc:spChg>
      </pc:sldChg>
      <pc:sldChg chg="add del">
        <pc:chgData name="Shareef Ahmed" userId="ce7c6025-ca9f-4b65-b3ee-82447e2e582a" providerId="ADAL" clId="{9EB7D0A6-F6F2-491E-B628-E7DFC3EAFE4B}" dt="2023-08-22T20:42:47.587" v="10774" actId="2696"/>
        <pc:sldMkLst>
          <pc:docMk/>
          <pc:sldMk cId="3794000631" sldId="397"/>
        </pc:sldMkLst>
      </pc:sldChg>
      <pc:sldChg chg="add del">
        <pc:chgData name="Shareef Ahmed" userId="ce7c6025-ca9f-4b65-b3ee-82447e2e582a" providerId="ADAL" clId="{9EB7D0A6-F6F2-491E-B628-E7DFC3EAFE4B}" dt="2023-08-22T23:53:18.056" v="10889" actId="2696"/>
        <pc:sldMkLst>
          <pc:docMk/>
          <pc:sldMk cId="1819448729" sldId="398"/>
        </pc:sldMkLst>
      </pc:sldChg>
      <pc:sldChg chg="modSp add">
        <pc:chgData name="Shareef Ahmed" userId="ce7c6025-ca9f-4b65-b3ee-82447e2e582a" providerId="ADAL" clId="{9EB7D0A6-F6F2-491E-B628-E7DFC3EAFE4B}" dt="2023-08-22T23:57:59.367" v="10958" actId="20577"/>
        <pc:sldMkLst>
          <pc:docMk/>
          <pc:sldMk cId="2305438050" sldId="399"/>
        </pc:sldMkLst>
        <pc:spChg chg="mod">
          <ac:chgData name="Shareef Ahmed" userId="ce7c6025-ca9f-4b65-b3ee-82447e2e582a" providerId="ADAL" clId="{9EB7D0A6-F6F2-491E-B628-E7DFC3EAFE4B}" dt="2023-08-22T23:57:59.367" v="10958" actId="20577"/>
          <ac:spMkLst>
            <pc:docMk/>
            <pc:sldMk cId="2305438050" sldId="399"/>
            <ac:spMk id="6" creationId="{2FB7DAF4-DE00-21E6-9F87-CB3BAD21B987}"/>
          </ac:spMkLst>
        </pc:spChg>
      </pc:sldChg>
      <pc:sldChg chg="modSp add mod">
        <pc:chgData name="Shareef Ahmed" userId="ce7c6025-ca9f-4b65-b3ee-82447e2e582a" providerId="ADAL" clId="{9EB7D0A6-F6F2-491E-B628-E7DFC3EAFE4B}" dt="2023-08-22T23:56:52.326" v="10931" actId="20577"/>
        <pc:sldMkLst>
          <pc:docMk/>
          <pc:sldMk cId="3358460028" sldId="400"/>
        </pc:sldMkLst>
        <pc:spChg chg="mod">
          <ac:chgData name="Shareef Ahmed" userId="ce7c6025-ca9f-4b65-b3ee-82447e2e582a" providerId="ADAL" clId="{9EB7D0A6-F6F2-491E-B628-E7DFC3EAFE4B}" dt="2023-08-22T23:56:52.326" v="10931" actId="20577"/>
          <ac:spMkLst>
            <pc:docMk/>
            <pc:sldMk cId="3358460028" sldId="400"/>
            <ac:spMk id="6" creationId="{67804C62-4819-B3B9-F1E9-97A5BF6E26FA}"/>
          </ac:spMkLst>
        </pc:spChg>
      </pc:sldChg>
      <pc:sldChg chg="addSp delSp modSp add mod ord">
        <pc:chgData name="Shareef Ahmed" userId="ce7c6025-ca9f-4b65-b3ee-82447e2e582a" providerId="ADAL" clId="{9EB7D0A6-F6F2-491E-B628-E7DFC3EAFE4B}" dt="2023-08-23T00:06:58.540" v="11190"/>
        <pc:sldMkLst>
          <pc:docMk/>
          <pc:sldMk cId="922693311" sldId="401"/>
        </pc:sldMkLst>
        <pc:spChg chg="mod">
          <ac:chgData name="Shareef Ahmed" userId="ce7c6025-ca9f-4b65-b3ee-82447e2e582a" providerId="ADAL" clId="{9EB7D0A6-F6F2-491E-B628-E7DFC3EAFE4B}" dt="2023-08-23T00:01:32.808" v="10985" actId="20577"/>
          <ac:spMkLst>
            <pc:docMk/>
            <pc:sldMk cId="922693311" sldId="401"/>
            <ac:spMk id="2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23T00:06:27.314" v="11184" actId="20577"/>
          <ac:spMkLst>
            <pc:docMk/>
            <pc:sldMk cId="922693311" sldId="401"/>
            <ac:spMk id="7" creationId="{10C1ACF5-8257-A3A3-4317-BCB26AFB3D57}"/>
          </ac:spMkLst>
        </pc:spChg>
        <pc:graphicFrameChg chg="del mod">
          <ac:chgData name="Shareef Ahmed" userId="ce7c6025-ca9f-4b65-b3ee-82447e2e582a" providerId="ADAL" clId="{9EB7D0A6-F6F2-491E-B628-E7DFC3EAFE4B}" dt="2023-08-23T00:02:27.644" v="10987" actId="21"/>
          <ac:graphicFrameMkLst>
            <pc:docMk/>
            <pc:sldMk cId="922693311" sldId="401"/>
            <ac:graphicFrameMk id="3" creationId="{C5BF7EF1-8A79-A4FF-5C6E-73E7C03C0185}"/>
          </ac:graphicFrameMkLst>
        </pc:graphicFrameChg>
        <pc:graphicFrameChg chg="add del mod">
          <ac:chgData name="Shareef Ahmed" userId="ce7c6025-ca9f-4b65-b3ee-82447e2e582a" providerId="ADAL" clId="{9EB7D0A6-F6F2-491E-B628-E7DFC3EAFE4B}" dt="2023-08-23T00:02:33.751" v="10990"/>
          <ac:graphicFrameMkLst>
            <pc:docMk/>
            <pc:sldMk cId="922693311" sldId="401"/>
            <ac:graphicFrameMk id="8" creationId="{0B22E7A4-FC32-1A11-46DD-E36ABEBB891E}"/>
          </ac:graphicFrameMkLst>
        </pc:graphicFrameChg>
      </pc:sldChg>
      <pc:sldChg chg="modSp add del mod">
        <pc:chgData name="Shareef Ahmed" userId="ce7c6025-ca9f-4b65-b3ee-82447e2e582a" providerId="ADAL" clId="{9EB7D0A6-F6F2-491E-B628-E7DFC3EAFE4B}" dt="2023-08-23T00:07:09.166" v="11191" actId="47"/>
        <pc:sldMkLst>
          <pc:docMk/>
          <pc:sldMk cId="1444147307" sldId="402"/>
        </pc:sldMkLst>
        <pc:spChg chg="mod">
          <ac:chgData name="Shareef Ahmed" userId="ce7c6025-ca9f-4b65-b3ee-82447e2e582a" providerId="ADAL" clId="{9EB7D0A6-F6F2-491E-B628-E7DFC3EAFE4B}" dt="2023-08-23T00:06:43.816" v="11186" actId="20577"/>
          <ac:spMkLst>
            <pc:docMk/>
            <pc:sldMk cId="1444147307" sldId="402"/>
            <ac:spMk id="2" creationId="{00000000-0000-0000-0000-000000000000}"/>
          </ac:spMkLst>
        </pc:spChg>
        <pc:graphicFrameChg chg="modGraphic">
          <ac:chgData name="Shareef Ahmed" userId="ce7c6025-ca9f-4b65-b3ee-82447e2e582a" providerId="ADAL" clId="{9EB7D0A6-F6F2-491E-B628-E7DFC3EAFE4B}" dt="2023-08-23T00:06:52.579" v="11188" actId="2164"/>
          <ac:graphicFrameMkLst>
            <pc:docMk/>
            <pc:sldMk cId="1444147307" sldId="402"/>
            <ac:graphicFrameMk id="3" creationId="{C5BF7EF1-8A79-A4FF-5C6E-73E7C03C0185}"/>
          </ac:graphicFrameMkLst>
        </pc:graphicFrameChg>
      </pc:sldChg>
      <pc:sldChg chg="modSp add del mod">
        <pc:chgData name="Shareef Ahmed" userId="ce7c6025-ca9f-4b65-b3ee-82447e2e582a" providerId="ADAL" clId="{9EB7D0A6-F6F2-491E-B628-E7DFC3EAFE4B}" dt="2023-08-23T01:01:10.179" v="11315" actId="47"/>
        <pc:sldMkLst>
          <pc:docMk/>
          <pc:sldMk cId="3967559243" sldId="402"/>
        </pc:sldMkLst>
        <pc:graphicFrameChg chg="mod modGraphic">
          <ac:chgData name="Shareef Ahmed" userId="ce7c6025-ca9f-4b65-b3ee-82447e2e582a" providerId="ADAL" clId="{9EB7D0A6-F6F2-491E-B628-E7DFC3EAFE4B}" dt="2023-08-23T00:59:09.990" v="11309" actId="20577"/>
          <ac:graphicFrameMkLst>
            <pc:docMk/>
            <pc:sldMk cId="3967559243" sldId="402"/>
            <ac:graphicFrameMk id="3" creationId="{C5BF7EF1-8A79-A4FF-5C6E-73E7C03C0185}"/>
          </ac:graphicFrameMkLst>
        </pc:graphicFrameChg>
      </pc:sldChg>
      <pc:sldChg chg="modSp add del mod">
        <pc:chgData name="Shareef Ahmed" userId="ce7c6025-ca9f-4b65-b3ee-82447e2e582a" providerId="ADAL" clId="{9EB7D0A6-F6F2-491E-B628-E7DFC3EAFE4B}" dt="2023-08-23T01:01:10.179" v="11315" actId="47"/>
        <pc:sldMkLst>
          <pc:docMk/>
          <pc:sldMk cId="2838766971" sldId="403"/>
        </pc:sldMkLst>
        <pc:spChg chg="mod">
          <ac:chgData name="Shareef Ahmed" userId="ce7c6025-ca9f-4b65-b3ee-82447e2e582a" providerId="ADAL" clId="{9EB7D0A6-F6F2-491E-B628-E7DFC3EAFE4B}" dt="2023-08-23T00:56:18.271" v="11296" actId="1076"/>
          <ac:spMkLst>
            <pc:docMk/>
            <pc:sldMk cId="2838766971" sldId="403"/>
            <ac:spMk id="6" creationId="{2FB7DAF4-DE00-21E6-9F87-CB3BAD21B987}"/>
          </ac:spMkLst>
        </pc:spChg>
        <pc:graphicFrameChg chg="mod modGraphic">
          <ac:chgData name="Shareef Ahmed" userId="ce7c6025-ca9f-4b65-b3ee-82447e2e582a" providerId="ADAL" clId="{9EB7D0A6-F6F2-491E-B628-E7DFC3EAFE4B}" dt="2023-08-23T00:59:18.496" v="11310"/>
          <ac:graphicFrameMkLst>
            <pc:docMk/>
            <pc:sldMk cId="2838766971" sldId="403"/>
            <ac:graphicFrameMk id="3" creationId="{C5BF7EF1-8A79-A4FF-5C6E-73E7C03C0185}"/>
          </ac:graphicFrameMkLst>
        </pc:graphicFrameChg>
      </pc:sldChg>
    </pc:docChg>
  </pc:docChgLst>
  <pc:docChgLst>
    <pc:chgData name="Shareef Ahmed" userId="ce7c6025-ca9f-4b65-b3ee-82447e2e582a" providerId="ADAL" clId="{C5BE93D3-FEF3-4863-B5DD-F506B707A71F}"/>
    <pc:docChg chg="undo redo custSel addSld delSld modSld sldOrd modMainMaster">
      <pc:chgData name="Shareef Ahmed" userId="ce7c6025-ca9f-4b65-b3ee-82447e2e582a" providerId="ADAL" clId="{C5BE93D3-FEF3-4863-B5DD-F506B707A71F}" dt="2023-08-13T06:25:47.750" v="4348" actId="21"/>
      <pc:docMkLst>
        <pc:docMk/>
      </pc:docMkLst>
      <pc:sldChg chg="addSp delSp modSp mod modTransition setBg delDesignElem">
        <pc:chgData name="Shareef Ahmed" userId="ce7c6025-ca9f-4b65-b3ee-82447e2e582a" providerId="ADAL" clId="{C5BE93D3-FEF3-4863-B5DD-F506B707A71F}" dt="2023-08-11T03:04:45.330" v="910"/>
        <pc:sldMkLst>
          <pc:docMk/>
          <pc:sldMk cId="979164254" sldId="256"/>
        </pc:sldMkLst>
        <pc:spChg chg="mod">
          <ac:chgData name="Shareef Ahmed" userId="ce7c6025-ca9f-4b65-b3ee-82447e2e582a" providerId="ADAL" clId="{C5BE93D3-FEF3-4863-B5DD-F506B707A71F}" dt="2023-08-10T18:58:36.097" v="112" actId="1076"/>
          <ac:spMkLst>
            <pc:docMk/>
            <pc:sldMk cId="979164254" sldId="25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8:54:28.283" v="101" actId="26606"/>
          <ac:spMkLst>
            <pc:docMk/>
            <pc:sldMk cId="979164254" sldId="256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9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1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3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5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6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7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19" creationId="{F4AFDDCA-6ABA-4D23-8A5C-1BF0F4308148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0" creationId="{8555C5B3-193A-4749-9AFD-682E53CDDE8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1" creationId="{2EAE06A6-F76A-41C9-827A-C561B004485C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2" creationId="{89F9D4E8-0639-444B-949B-9518585061A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3" creationId="{7E3DA7A2-ED70-4BBA-AB72-00AD461FA405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4" creationId="{FC485432-3647-4218-B5D3-15D3FA222B13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5" creationId="{A232F408-BBCD-48EE-ABF6-95201EF72338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6" creationId="{3A397E3E-B90C-4D82-BAAA-36F7AC6A456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7" creationId="{302D5D2F-11CF-47F1-B542-8ED3199DC02C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8" creationId="{A19B25F6-D845-46F3-BA69-3D48CEF7EFE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9" creationId="{79109165-7872-4D8A-A545-F48B3AF1D09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0" creationId="{5FAC0226-4651-4BF7-AA72-6DB611F80F9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1" creationId="{5438E66D-E34C-48D4-9F9D-021EBD56893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2" creationId="{B8CCAA36-1E98-45B0-AAF9-D8807BA8EF2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9" creationId="{783F456C-8972-439A-90A4-D7C52FA3A03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0" creationId="{FEFCF180-A212-449F-8D07-5EC94B281A2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1" creationId="{0390AF2C-728C-4687-B7A2-3F9C788EC361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2" creationId="{1400E1BC-11DC-49A0-856F-992F20EB435B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3" creationId="{D1C510C0-DED1-4708-AA14-355E5AFF126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4" creationId="{558C4F41-C97D-4755-8F7C-8C0A8E182FC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6" creationId="{5AE9FC70-8A26-4CF2-8E04-EBDADB8B81C4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7" creationId="{609CB703-C563-4F1F-BF28-83C06E978C4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8" creationId="{C5CB530E-515E-412C-9DF1-5F8FFBD6F383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0" creationId="{712D4376-A578-4FF1-94FC-245E7A6A489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1" creationId="{AEA7509D-F04F-40CB-A0B3-EEF16499CC9F}"/>
          </ac:spMkLst>
        </pc:spChg>
        <pc:spChg chg="add del">
          <ac:chgData name="Shareef Ahmed" userId="ce7c6025-ca9f-4b65-b3ee-82447e2e582a" providerId="ADAL" clId="{C5BE93D3-FEF3-4863-B5DD-F506B707A71F}" dt="2023-08-10T18:54:24.260" v="98" actId="26606"/>
          <ac:spMkLst>
            <pc:docMk/>
            <pc:sldMk cId="979164254" sldId="256"/>
            <ac:spMk id="53" creationId="{9B37791B-B040-4694-BFDC-8DD132D86E8E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0" creationId="{51F77B6A-7F53-4B28-B73D-C8CC899AB221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3" creationId="{F6E412EF-CF39-4C25-85B0-DB30B1B0A8C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4" creationId="{E8DA6235-17F2-4C9E-88C6-C5D38D8D3C03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5" creationId="{B55DEF71-1741-4489-8E77-46FC5BAA66E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6" creationId="{82347B6D-A7CC-48EB-861F-917D0D61E3EA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7" creationId="{A7A0A46D-CC9B-4E32-870A-7BC2DF94014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8" creationId="{9178722E-1BD0-427E-BAAE-4F206DAB5818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9" creationId="{A753B935-E3DD-466D-BFAC-68E0BE02D09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70" creationId="{FB034F26-4148-4B59-B493-14D7A9A8BAA9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5" creationId="{0DBF1ABE-8590-450D-BB49-BDDCCF3EEA9E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6" creationId="{E667A721-F18D-4002-9D70-BC20D791C0DC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7" creationId="{866FB43D-65CC-47CA-8035-FF8F6B4D1868}"/>
          </ac:spMkLst>
        </pc:spChg>
        <pc:grpChg chg="add del">
          <ac:chgData name="Shareef Ahmed" userId="ce7c6025-ca9f-4b65-b3ee-82447e2e582a" providerId="ADAL" clId="{C5BE93D3-FEF3-4863-B5DD-F506B707A71F}" dt="2023-08-10T18:53:59.998" v="94" actId="26606"/>
          <ac:grpSpMkLst>
            <pc:docMk/>
            <pc:sldMk cId="979164254" sldId="256"/>
            <ac:grpSpMk id="33" creationId="{1BC9510C-172B-4086-A60F-7AF0FBF22216}"/>
          </ac:grpSpMkLst>
        </pc:grpChg>
        <pc:grpChg chg="add del">
          <ac:chgData name="Shareef Ahmed" userId="ce7c6025-ca9f-4b65-b3ee-82447e2e582a" providerId="ADAL" clId="{C5BE93D3-FEF3-4863-B5DD-F506B707A71F}" dt="2023-08-10T18:54:24.260" v="98" actId="26606"/>
          <ac:grpSpMkLst>
            <pc:docMk/>
            <pc:sldMk cId="979164254" sldId="256"/>
            <ac:grpSpMk id="54" creationId="{4B2AE301-8298-47C2-81FA-781BA50D9933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61" creationId="{2515629F-0D83-4A44-A125-CD50FC660AB4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71" creationId="{5E6BB5FD-DB7B-4BE3-BA45-1EF042115ED5}"/>
          </ac:grpSpMkLst>
        </pc:grpChg>
        <pc:picChg chg="add mod">
          <ac:chgData name="Shareef Ahmed" userId="ce7c6025-ca9f-4b65-b3ee-82447e2e582a" providerId="ADAL" clId="{C5BE93D3-FEF3-4863-B5DD-F506B707A71F}" dt="2023-08-10T18:54:28.283" v="101" actId="26606"/>
          <ac:picMkLst>
            <pc:docMk/>
            <pc:sldMk cId="979164254" sldId="256"/>
            <ac:picMk id="4" creationId="{52652ACD-EF7E-3D64-EF3B-A7ED329197FE}"/>
          </ac:picMkLst>
        </pc:picChg>
        <pc:cxnChg chg="add del">
          <ac:chgData name="Shareef Ahmed" userId="ce7c6025-ca9f-4b65-b3ee-82447e2e582a" providerId="ADAL" clId="{C5BE93D3-FEF3-4863-B5DD-F506B707A71F}" dt="2023-08-10T18:54:02.479" v="96" actId="26606"/>
          <ac:cxnSpMkLst>
            <pc:docMk/>
            <pc:sldMk cId="979164254" sldId="256"/>
            <ac:cxnSpMk id="49" creationId="{56020367-4FD5-4596-8E10-C5F095CD8DBF}"/>
          </ac:cxnSpMkLst>
        </pc:cxnChg>
      </pc:sldChg>
      <pc:sldChg chg="addSp delSp modSp del mod setBg setClrOvrMap delDesignElem">
        <pc:chgData name="Shareef Ahmed" userId="ce7c6025-ca9f-4b65-b3ee-82447e2e582a" providerId="ADAL" clId="{C5BE93D3-FEF3-4863-B5DD-F506B707A71F}" dt="2023-08-10T20:32:12.383" v="159" actId="2696"/>
        <pc:sldMkLst>
          <pc:docMk/>
          <pc:sldMk cId="3006963868" sldId="257"/>
        </pc:sldMkLst>
        <pc:spChg chg="mod">
          <ac:chgData name="Shareef Ahmed" userId="ce7c6025-ca9f-4b65-b3ee-82447e2e582a" providerId="ADAL" clId="{C5BE93D3-FEF3-4863-B5DD-F506B707A71F}" dt="2023-08-10T19:01:01.061" v="128" actId="1076"/>
          <ac:spMkLst>
            <pc:docMk/>
            <pc:sldMk cId="3006963868" sldId="25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9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5" creationId="{A64E8E9F-3C77-4ADC-9A4A-BE1D8762EEEC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7" creationId="{7F26120E-6F22-49C0-98DA-710ABA0EC2F1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9" creationId="{E59169C9-0DBE-4B66-9C16-22A64324AA6C}"/>
          </ac:spMkLst>
        </pc:spChg>
        <pc:spChg chg="add del">
          <ac:chgData name="Shareef Ahmed" userId="ce7c6025-ca9f-4b65-b3ee-82447e2e582a" providerId="ADAL" clId="{C5BE93D3-FEF3-4863-B5DD-F506B707A71F}" dt="2023-08-10T19:00:48.768" v="116" actId="26606"/>
          <ac:spMkLst>
            <pc:docMk/>
            <pc:sldMk cId="3006963868" sldId="257"/>
            <ac:spMk id="31" creationId="{A7AE9375-4664-4DB2-922D-2782A6E439A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5" creationId="{84325C15-4820-4911-B66E-A5F917CFAE58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6" creationId="{E5F17139-31EE-46AC-B04F-DBBD852DD6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7" creationId="{AAD42DD4-86F6-4FD2-869F-32D35E310CF6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8" creationId="{4C36B8C5-0DEB-41B5-911D-572E2E835E3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9" creationId="{B5DC987A-A8C7-4C23-9BF5-33E9F6F21D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40" creationId="{F213F2CF-C6DF-4CE1-A6F0-E3B1BFBB0B23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2" creationId="{31E04B36-4806-4985-AEC4-D104A1D4175F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3" creationId="{45EE9A26-BD97-45B4-AEBA-D7E3FA6639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5" creationId="{BACC6370-2D7E-4714-9D71-7542949D7D5D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6" creationId="{B444D337-4D9F-40A8-BA84-C0BFA7A8AD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7" creationId="{70478D1D-B50E-41C8-8A55-36A53D449402}"/>
          </ac:spMkLst>
        </pc:spChg>
        <pc:spChg chg="add del">
          <ac:chgData name="Shareef Ahmed" userId="ce7c6025-ca9f-4b65-b3ee-82447e2e582a" providerId="ADAL" clId="{C5BE93D3-FEF3-4863-B5DD-F506B707A71F}" dt="2023-08-10T19:00:56.222" v="124" actId="26606"/>
          <ac:spMkLst>
            <pc:docMk/>
            <pc:sldMk cId="3006963868" sldId="257"/>
            <ac:spMk id="49" creationId="{955A2079-FA98-4876-80F0-72364A7D2EA4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1" creationId="{0D7B6173-1D58-48E2-83CF-37350F315F75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2" creationId="{3D4464D8-FD41-4EA2-9094-791BB1112FFA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4" creationId="{21BDEC81-16A7-4451-B893-C15000083B77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5" creationId="{514A1B69-F82D-4322-9669-42AC0CB70B05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7" creationId="{35DB3719-6FDC-4E5D-891D-FF40B7300F64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8" creationId="{E0CBAC23-2E3F-4A90-BA59-F8299F6A5439}"/>
          </ac:spMkLst>
        </pc:spChg>
        <pc:picChg chg="add del">
          <ac:chgData name="Shareef Ahmed" userId="ce7c6025-ca9f-4b65-b3ee-82447e2e582a" providerId="ADAL" clId="{C5BE93D3-FEF3-4863-B5DD-F506B707A71F}" dt="2023-08-10T19:00:58.424" v="126" actId="26606"/>
          <ac:picMkLst>
            <pc:docMk/>
            <pc:sldMk cId="3006963868" sldId="257"/>
            <ac:picMk id="53" creationId="{B0DAC8FB-A162-44E3-A606-C855A03A5B09}"/>
          </ac:picMkLst>
        </pc:pic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8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12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20" creationId="{00000000-0000-0000-0000-00000000000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2" creationId="{EE504C98-6397-41C1-A8D8-2D9C4ED307E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3" creationId="{17C2F6CE-0CF2-4DDD-85F5-96799A328F15}"/>
          </ac:cxnSpMkLst>
        </pc:cxnChg>
      </pc:sldChg>
      <pc:sldChg chg="addSp delSp modSp del mod setBg delDesignElem">
        <pc:chgData name="Shareef Ahmed" userId="ce7c6025-ca9f-4b65-b3ee-82447e2e582a" providerId="ADAL" clId="{C5BE93D3-FEF3-4863-B5DD-F506B707A71F}" dt="2023-08-10T20:32:27.698" v="160" actId="2696"/>
        <pc:sldMkLst>
          <pc:docMk/>
          <pc:sldMk cId="3443866760" sldId="258"/>
        </pc:sldMkLst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12" creationId="{6F4C891B-62D0-4250-AEB7-0F42BAD78D7D}"/>
          </ac:spMkLst>
        </pc:spChg>
        <pc:picChg chg="add">
          <ac:chgData name="Shareef Ahmed" userId="ce7c6025-ca9f-4b65-b3ee-82447e2e582a" providerId="ADAL" clId="{C5BE93D3-FEF3-4863-B5DD-F506B707A71F}" dt="2023-08-10T19:03:39.179" v="133" actId="26606"/>
          <ac:picMkLst>
            <pc:docMk/>
            <pc:sldMk cId="3443866760" sldId="258"/>
            <ac:picMk id="9" creationId="{51539D0A-B69C-25B0-AEB8-76170FCACD90}"/>
          </ac:picMkLst>
        </pc:picChg>
      </pc:sldChg>
      <pc:sldChg chg="addSp delSp modSp mod modTransition setBg">
        <pc:chgData name="Shareef Ahmed" userId="ce7c6025-ca9f-4b65-b3ee-82447e2e582a" providerId="ADAL" clId="{C5BE93D3-FEF3-4863-B5DD-F506B707A71F}" dt="2023-08-11T03:04:48.166" v="911"/>
        <pc:sldMkLst>
          <pc:docMk/>
          <pc:sldMk cId="1561509625" sldId="259"/>
        </pc:sldMkLst>
        <pc:spChg chg="mod">
          <ac:chgData name="Shareef Ahmed" userId="ce7c6025-ca9f-4b65-b3ee-82447e2e582a" providerId="ADAL" clId="{C5BE93D3-FEF3-4863-B5DD-F506B707A71F}" dt="2023-08-10T20:37:41.682" v="170" actId="2711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1:02:41.418" v="373" actId="20577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0" creationId="{100EDD19-6802-4EC3-95CE-CFFAB042CFD6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2" creationId="{DB17E863-922E-4C26-BD64-E8FD41D28661}"/>
          </ac:spMkLst>
        </pc:spChg>
        <pc:picChg chg="add mod">
          <ac:chgData name="Shareef Ahmed" userId="ce7c6025-ca9f-4b65-b3ee-82447e2e582a" providerId="ADAL" clId="{C5BE93D3-FEF3-4863-B5DD-F506B707A71F}" dt="2023-08-10T21:02:49.147" v="374" actId="1076"/>
          <ac:picMkLst>
            <pc:docMk/>
            <pc:sldMk cId="1561509625" sldId="259"/>
            <ac:picMk id="6" creationId="{923D4D8C-8A5F-36E6-C213-248EA9D9B5F8}"/>
          </ac:picMkLst>
        </pc:pic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394536393" sldId="26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91205011" sldId="26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837036767" sldId="26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563028590" sldId="26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83676869" sldId="26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7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544358483" sldId="26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374192122" sldId="26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77536789" sldId="26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18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21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46.692" v="876" actId="2696"/>
        <pc:sldMkLst>
          <pc:docMk/>
          <pc:sldMk cId="633572764" sldId="26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341223691" sldId="26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4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889717799" sldId="27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4936148" sldId="27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590868250" sldId="27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976159349" sldId="27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57067187" sldId="27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519317169" sldId="27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123222986" sldId="27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99294703" sldId="27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660448019" sldId="27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486262270" sldId="27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470503972" sldId="28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014220880" sldId="28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466596365" sldId="28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55241009" sldId="28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06120633" sldId="28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1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06358040" sldId="28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42025718" sldId="28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829240244" sldId="28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79082606" sldId="28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4143388846" sldId="28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180768315" sldId="29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30120505" sldId="29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95805193" sldId="29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506955" sldId="29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50287700" sldId="29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272469435" sldId="29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881209034" sldId="29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722019526" sldId="29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04083457" sldId="29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875016604" sldId="29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17033546" sldId="30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749118880" sldId="30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102925827" sldId="30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53898771" sldId="30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6500831" sldId="30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16942070" sldId="30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61549879" sldId="30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427290728" sldId="30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23533603" sldId="30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021667" sldId="30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465849530" sldId="31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168363655" sldId="31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3964340877" sldId="31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60475746" sldId="31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91176146" sldId="31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972361348" sldId="31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2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12.543" v="873" actId="2696"/>
        <pc:sldMkLst>
          <pc:docMk/>
          <pc:sldMk cId="836122848" sldId="31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692714551" sldId="31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54157519" sldId="31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005966518" sldId="31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955240" sldId="32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418085997" sldId="32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755869202" sldId="32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50649713" sldId="32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103086809" sldId="32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64419155" sldId="32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223855214" sldId="32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2" creationId="{00000000-0000-0000-0000-000000000000}"/>
          </ac:spMkLst>
        </pc:spChg>
      </pc:sldChg>
      <pc:sldChg chg="modSp mod">
        <pc:chgData name="Shareef Ahmed" userId="ce7c6025-ca9f-4b65-b3ee-82447e2e582a" providerId="ADAL" clId="{C5BE93D3-FEF3-4863-B5DD-F506B707A71F}" dt="2023-08-11T02:31:03.779" v="878" actId="1076"/>
        <pc:sldMkLst>
          <pc:docMk/>
          <pc:sldMk cId="3223196544" sldId="327"/>
        </pc:sldMkLst>
        <pc:spChg chg="mod">
          <ac:chgData name="Shareef Ahmed" userId="ce7c6025-ca9f-4b65-b3ee-82447e2e582a" providerId="ADAL" clId="{C5BE93D3-FEF3-4863-B5DD-F506B707A71F}" dt="2023-08-11T02:31:03.779" v="878" actId="1076"/>
          <ac:spMkLst>
            <pc:docMk/>
            <pc:sldMk cId="3223196544" sldId="327"/>
            <ac:spMk id="2" creationId="{00000000-0000-0000-0000-000000000000}"/>
          </ac:spMkLst>
        </pc:spChg>
      </pc:sldChg>
      <pc:sldChg chg="delSp modSp add mod modTransition">
        <pc:chgData name="Shareef Ahmed" userId="ce7c6025-ca9f-4b65-b3ee-82447e2e582a" providerId="ADAL" clId="{C5BE93D3-FEF3-4863-B5DD-F506B707A71F}" dt="2023-08-11T03:04:50.605" v="912"/>
        <pc:sldMkLst>
          <pc:docMk/>
          <pc:sldMk cId="2071744447" sldId="328"/>
        </pc:sldMkLst>
        <pc:spChg chg="mod">
          <ac:chgData name="Shareef Ahmed" userId="ce7c6025-ca9f-4b65-b3ee-82447e2e582a" providerId="ADAL" clId="{C5BE93D3-FEF3-4863-B5DD-F506B707A71F}" dt="2023-08-10T21:16:05.575" v="502" actId="255"/>
          <ac:spMkLst>
            <pc:docMk/>
            <pc:sldMk cId="2071744447" sldId="328"/>
            <ac:spMk id="3" creationId="{00000000-0000-0000-0000-000000000000}"/>
          </ac:spMkLst>
        </pc:spChg>
        <pc:picChg chg="del mod">
          <ac:chgData name="Shareef Ahmed" userId="ce7c6025-ca9f-4b65-b3ee-82447e2e582a" providerId="ADAL" clId="{C5BE93D3-FEF3-4863-B5DD-F506B707A71F}" dt="2023-08-10T21:14:53.603" v="501" actId="21"/>
          <ac:picMkLst>
            <pc:docMk/>
            <pc:sldMk cId="2071744447" sldId="328"/>
            <ac:picMk id="6" creationId="{923D4D8C-8A5F-36E6-C213-248EA9D9B5F8}"/>
          </ac:picMkLst>
        </pc:picChg>
      </pc:sldChg>
      <pc:sldChg chg="add del">
        <pc:chgData name="Shareef Ahmed" userId="ce7c6025-ca9f-4b65-b3ee-82447e2e582a" providerId="ADAL" clId="{C5BE93D3-FEF3-4863-B5DD-F506B707A71F}" dt="2023-08-10T20:32:12.383" v="159" actId="2696"/>
        <pc:sldMkLst>
          <pc:docMk/>
          <pc:sldMk cId="3074636140" sldId="328"/>
        </pc:sldMkLst>
      </pc:sldChg>
      <pc:sldChg chg="add modTransition">
        <pc:chgData name="Shareef Ahmed" userId="ce7c6025-ca9f-4b65-b3ee-82447e2e582a" providerId="ADAL" clId="{C5BE93D3-FEF3-4863-B5DD-F506B707A71F}" dt="2023-08-11T03:04:52.975" v="913"/>
        <pc:sldMkLst>
          <pc:docMk/>
          <pc:sldMk cId="1895703951" sldId="329"/>
        </pc:sldMkLst>
      </pc:sldChg>
      <pc:sldChg chg="modSp add mod modTransition">
        <pc:chgData name="Shareef Ahmed" userId="ce7c6025-ca9f-4b65-b3ee-82447e2e582a" providerId="ADAL" clId="{C5BE93D3-FEF3-4863-B5DD-F506B707A71F}" dt="2023-08-12T02:46:53.092" v="1178" actId="20577"/>
        <pc:sldMkLst>
          <pc:docMk/>
          <pc:sldMk cId="2551884383" sldId="330"/>
        </pc:sldMkLst>
        <pc:spChg chg="mod">
          <ac:chgData name="Shareef Ahmed" userId="ce7c6025-ca9f-4b65-b3ee-82447e2e582a" providerId="ADAL" clId="{C5BE93D3-FEF3-4863-B5DD-F506B707A71F}" dt="2023-08-12T02:46:53.092" v="1178" actId="20577"/>
          <ac:spMkLst>
            <pc:docMk/>
            <pc:sldMk cId="2551884383" sldId="330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2:29:28.839" v="871" actId="207"/>
          <ac:spMkLst>
            <pc:docMk/>
            <pc:sldMk cId="2551884383" sldId="330"/>
            <ac:spMk id="3" creationId="{00000000-0000-0000-0000-000000000000}"/>
          </ac:spMkLst>
        </pc:spChg>
      </pc:sldChg>
      <pc:sldChg chg="addSp delSp modSp add mod modTransition modAnim">
        <pc:chgData name="Shareef Ahmed" userId="ce7c6025-ca9f-4b65-b3ee-82447e2e582a" providerId="ADAL" clId="{C5BE93D3-FEF3-4863-B5DD-F506B707A71F}" dt="2023-08-12T02:46:44.033" v="1176" actId="20577"/>
        <pc:sldMkLst>
          <pc:docMk/>
          <pc:sldMk cId="590368824" sldId="331"/>
        </pc:sldMkLst>
        <pc:spChg chg="mod">
          <ac:chgData name="Shareef Ahmed" userId="ce7c6025-ca9f-4b65-b3ee-82447e2e582a" providerId="ADAL" clId="{C5BE93D3-FEF3-4863-B5DD-F506B707A71F}" dt="2023-08-12T02:46:44.033" v="1176" actId="20577"/>
          <ac:spMkLst>
            <pc:docMk/>
            <pc:sldMk cId="590368824" sldId="33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09:09.816" v="1065" actId="20577"/>
          <ac:spMkLst>
            <pc:docMk/>
            <pc:sldMk cId="590368824" sldId="331"/>
            <ac:spMk id="3" creationId="{00000000-0000-0000-0000-000000000000}"/>
          </ac:spMkLst>
        </pc:spChg>
        <pc:picChg chg="add del">
          <ac:chgData name="Shareef Ahmed" userId="ce7c6025-ca9f-4b65-b3ee-82447e2e582a" providerId="ADAL" clId="{C5BE93D3-FEF3-4863-B5DD-F506B707A71F}" dt="2023-08-11T02:59:20.889" v="898" actId="21"/>
          <ac:picMkLst>
            <pc:docMk/>
            <pc:sldMk cId="590368824" sldId="331"/>
            <ac:picMk id="6" creationId="{3B3FC664-8D40-5C44-B747-68732B1704F8}"/>
          </ac:picMkLst>
        </pc:picChg>
        <pc:picChg chg="add mod">
          <ac:chgData name="Shareef Ahmed" userId="ce7c6025-ca9f-4b65-b3ee-82447e2e582a" providerId="ADAL" clId="{C5BE93D3-FEF3-4863-B5DD-F506B707A71F}" dt="2023-08-11T06:05:00.774" v="927" actId="14100"/>
          <ac:picMkLst>
            <pc:docMk/>
            <pc:sldMk cId="590368824" sldId="331"/>
            <ac:picMk id="7" creationId="{3083C5AD-EB14-712D-9C46-328A6235377B}"/>
          </ac:picMkLst>
        </pc:picChg>
        <pc:picChg chg="add mod">
          <ac:chgData name="Shareef Ahmed" userId="ce7c6025-ca9f-4b65-b3ee-82447e2e582a" providerId="ADAL" clId="{C5BE93D3-FEF3-4863-B5DD-F506B707A71F}" dt="2023-08-11T06:04:41.530" v="923" actId="1076"/>
          <ac:picMkLst>
            <pc:docMk/>
            <pc:sldMk cId="590368824" sldId="331"/>
            <ac:picMk id="8" creationId="{B81E2420-9AFB-9FFA-F96A-BDD625AE9A92}"/>
          </ac:picMkLst>
        </pc:picChg>
      </pc:sldChg>
      <pc:sldChg chg="modSp add mod">
        <pc:chgData name="Shareef Ahmed" userId="ce7c6025-ca9f-4b65-b3ee-82447e2e582a" providerId="ADAL" clId="{C5BE93D3-FEF3-4863-B5DD-F506B707A71F}" dt="2023-08-12T02:46:48.625" v="1177" actId="20577"/>
        <pc:sldMkLst>
          <pc:docMk/>
          <pc:sldMk cId="4188034164" sldId="332"/>
        </pc:sldMkLst>
        <pc:spChg chg="mod">
          <ac:chgData name="Shareef Ahmed" userId="ce7c6025-ca9f-4b65-b3ee-82447e2e582a" providerId="ADAL" clId="{C5BE93D3-FEF3-4863-B5DD-F506B707A71F}" dt="2023-08-12T02:46:48.625" v="1177" actId="20577"/>
          <ac:spMkLst>
            <pc:docMk/>
            <pc:sldMk cId="4188034164" sldId="332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11:09.158" v="1145" actId="20577"/>
          <ac:spMkLst>
            <pc:docMk/>
            <pc:sldMk cId="4188034164" sldId="332"/>
            <ac:spMk id="3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2T06:14:13.918" v="1286" actId="20577"/>
        <pc:sldMkLst>
          <pc:docMk/>
          <pc:sldMk cId="1922313891" sldId="333"/>
        </pc:sldMkLst>
        <pc:spChg chg="mod">
          <ac:chgData name="Shareef Ahmed" userId="ce7c6025-ca9f-4b65-b3ee-82447e2e582a" providerId="ADAL" clId="{C5BE93D3-FEF3-4863-B5DD-F506B707A71F}" dt="2023-08-12T06:14:13.918" v="1286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6:13:19.732" v="1279" actId="20577"/>
          <ac:spMkLst>
            <pc:docMk/>
            <pc:sldMk cId="1922313891" sldId="333"/>
            <ac:spMk id="3" creationId="{00000000-0000-0000-0000-000000000000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07:11:06.390" v="1457" actId="12788"/>
        <pc:sldMkLst>
          <pc:docMk/>
          <pc:sldMk cId="569296776" sldId="334"/>
        </pc:sldMkLst>
        <pc:spChg chg="mod">
          <ac:chgData name="Shareef Ahmed" userId="ce7c6025-ca9f-4b65-b3ee-82447e2e582a" providerId="ADAL" clId="{C5BE93D3-FEF3-4863-B5DD-F506B707A71F}" dt="2023-08-12T06:14:18.738" v="128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Shareef Ahmed" userId="ce7c6025-ca9f-4b65-b3ee-82447e2e582a" providerId="ADAL" clId="{C5BE93D3-FEF3-4863-B5DD-F506B707A71F}" dt="2023-08-12T06:55:03.841" v="1325"/>
          <ac:spMkLst>
            <pc:docMk/>
            <pc:sldMk cId="569296776" sldId="334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6" creationId="{13675934-158B-9848-DF5C-F1D7F6B149A8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7" creationId="{CF1E5166-EF69-1407-5AE1-687956562C0A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8" creationId="{1A8A2FF1-484F-A09A-4DD7-944137F3DBC0}"/>
          </ac:spMkLst>
        </pc:spChg>
        <pc:spChg chg="add del">
          <ac:chgData name="Shareef Ahmed" userId="ce7c6025-ca9f-4b65-b3ee-82447e2e582a" providerId="ADAL" clId="{C5BE93D3-FEF3-4863-B5DD-F506B707A71F}" dt="2023-08-12T07:00:05.238" v="1343" actId="478"/>
          <ac:spMkLst>
            <pc:docMk/>
            <pc:sldMk cId="569296776" sldId="334"/>
            <ac:spMk id="14" creationId="{E4DF3D8A-60C5-F68A-E951-7D20EBFEF623}"/>
          </ac:spMkLst>
        </pc:spChg>
        <pc:spChg chg="add mod">
          <ac:chgData name="Shareef Ahmed" userId="ce7c6025-ca9f-4b65-b3ee-82447e2e582a" providerId="ADAL" clId="{C5BE93D3-FEF3-4863-B5DD-F506B707A71F}" dt="2023-08-12T07:08:32.734" v="1396" actId="208"/>
          <ac:spMkLst>
            <pc:docMk/>
            <pc:sldMk cId="569296776" sldId="334"/>
            <ac:spMk id="15" creationId="{3B94DEAE-2942-FCDA-974C-E8354E130F61}"/>
          </ac:spMkLst>
        </pc:spChg>
        <pc:spChg chg="add mod">
          <ac:chgData name="Shareef Ahmed" userId="ce7c6025-ca9f-4b65-b3ee-82447e2e582a" providerId="ADAL" clId="{C5BE93D3-FEF3-4863-B5DD-F506B707A71F}" dt="2023-08-12T07:08:37.206" v="1397" actId="208"/>
          <ac:spMkLst>
            <pc:docMk/>
            <pc:sldMk cId="569296776" sldId="334"/>
            <ac:spMk id="16" creationId="{D4696CAE-B89A-123E-ABE5-A854C7829FD1}"/>
          </ac:spMkLst>
        </pc:spChg>
        <pc:spChg chg="add del mod">
          <ac:chgData name="Shareef Ahmed" userId="ce7c6025-ca9f-4b65-b3ee-82447e2e582a" providerId="ADAL" clId="{C5BE93D3-FEF3-4863-B5DD-F506B707A71F}" dt="2023-08-12T07:04:54.323" v="1383" actId="478"/>
          <ac:spMkLst>
            <pc:docMk/>
            <pc:sldMk cId="569296776" sldId="334"/>
            <ac:spMk id="18" creationId="{49D75B3D-B15B-E4B5-C780-C790DF63DC1D}"/>
          </ac:spMkLst>
        </pc:spChg>
        <pc:spChg chg="add mod">
          <ac:chgData name="Shareef Ahmed" userId="ce7c6025-ca9f-4b65-b3ee-82447e2e582a" providerId="ADAL" clId="{C5BE93D3-FEF3-4863-B5DD-F506B707A71F}" dt="2023-08-12T07:11:06.390" v="1457" actId="12788"/>
          <ac:spMkLst>
            <pc:docMk/>
            <pc:sldMk cId="569296776" sldId="334"/>
            <ac:spMk id="19" creationId="{C3120B0E-6E70-DFE1-76A9-0557B427D503}"/>
          </ac:spMkLst>
        </pc:spChg>
        <pc:grpChg chg="add mod">
          <ac:chgData name="Shareef Ahmed" userId="ce7c6025-ca9f-4b65-b3ee-82447e2e582a" providerId="ADAL" clId="{C5BE93D3-FEF3-4863-B5DD-F506B707A71F}" dt="2023-08-12T07:09:00.786" v="1400" actId="12788"/>
          <ac:grpSpMkLst>
            <pc:docMk/>
            <pc:sldMk cId="569296776" sldId="334"/>
            <ac:grpSpMk id="9" creationId="{928BF8B3-B62A-8D43-7109-239189575598}"/>
          </ac:grpSpMkLst>
        </pc:grpChg>
        <pc:picChg chg="add del mod">
          <ac:chgData name="Shareef Ahmed" userId="ce7c6025-ca9f-4b65-b3ee-82447e2e582a" providerId="ADAL" clId="{C5BE93D3-FEF3-4863-B5DD-F506B707A71F}" dt="2023-08-12T07:04:40.238" v="1381" actId="478"/>
          <ac:picMkLst>
            <pc:docMk/>
            <pc:sldMk cId="569296776" sldId="334"/>
            <ac:picMk id="10" creationId="{AB72C2A9-AE14-271A-09E5-231A8092C142}"/>
          </ac:picMkLst>
        </pc:picChg>
        <pc:picChg chg="add del mod">
          <ac:chgData name="Shareef Ahmed" userId="ce7c6025-ca9f-4b65-b3ee-82447e2e582a" providerId="ADAL" clId="{C5BE93D3-FEF3-4863-B5DD-F506B707A71F}" dt="2023-08-12T07:05:03.244" v="1386" actId="478"/>
          <ac:picMkLst>
            <pc:docMk/>
            <pc:sldMk cId="569296776" sldId="334"/>
            <ac:picMk id="11" creationId="{A1D7FEFA-95DD-9796-02ED-069E779A78ED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2" creationId="{FCC6FD7E-BBAD-089C-8EAE-CD071415F30B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3" creationId="{1D41C14F-A6BB-F8AA-64FA-632E3D224256}"/>
          </ac:picMkLst>
        </pc:picChg>
      </pc:sldChg>
      <pc:sldChg chg="addSp delSp modSp add mod delAnim chgLayout">
        <pc:chgData name="Shareef Ahmed" userId="ce7c6025-ca9f-4b65-b3ee-82447e2e582a" providerId="ADAL" clId="{C5BE93D3-FEF3-4863-B5DD-F506B707A71F}" dt="2023-08-12T07:20:16.948" v="1578" actId="20577"/>
        <pc:sldMkLst>
          <pc:docMk/>
          <pc:sldMk cId="728387570" sldId="335"/>
        </pc:sldMkLst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2" creationId="{00000000-0000-0000-0000-000000000000}"/>
          </ac:spMkLst>
        </pc:spChg>
        <pc:spChg chg="add del 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3" creationId="{04022CB1-22CE-7F27-94DE-C5B44C47E518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4" creationId="{00000000-0000-0000-0000-000000000000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5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7:20:16.948" v="1578" actId="20577"/>
          <ac:spMkLst>
            <pc:docMk/>
            <pc:sldMk cId="728387570" sldId="335"/>
            <ac:spMk id="10" creationId="{72F3841F-9F75-06DD-BDFD-ABF9DE20857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5" creationId="{3B94DEAE-2942-FCDA-974C-E8354E130F6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6" creationId="{D4696CAE-B89A-123E-ABE5-A854C7829FD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9" creationId="{C3120B0E-6E70-DFE1-76A9-0557B427D503}"/>
          </ac:spMkLst>
        </pc:sp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2" creationId="{FCC6FD7E-BBAD-089C-8EAE-CD071415F30B}"/>
          </ac:picMkLst>
        </pc:pic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3" creationId="{1D41C14F-A6BB-F8AA-64FA-632E3D224256}"/>
          </ac:picMkLst>
        </pc:picChg>
      </pc:sldChg>
      <pc:sldChg chg="delSp modSp add mod">
        <pc:chgData name="Shareef Ahmed" userId="ce7c6025-ca9f-4b65-b3ee-82447e2e582a" providerId="ADAL" clId="{C5BE93D3-FEF3-4863-B5DD-F506B707A71F}" dt="2023-08-12T07:28:09.722" v="1731" actId="20577"/>
        <pc:sldMkLst>
          <pc:docMk/>
          <pc:sldMk cId="2552845471" sldId="336"/>
        </pc:sldMkLst>
        <pc:spChg chg="mod">
          <ac:chgData name="Shareef Ahmed" userId="ce7c6025-ca9f-4b65-b3ee-82447e2e582a" providerId="ADAL" clId="{C5BE93D3-FEF3-4863-B5DD-F506B707A71F}" dt="2023-08-12T07:28:09.722" v="1731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7:30.124" v="1706" actId="20577"/>
          <ac:spMkLst>
            <pc:docMk/>
            <pc:sldMk cId="2552845471" sldId="336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6:59.277" v="1693" actId="478"/>
          <ac:grpSpMkLst>
            <pc:docMk/>
            <pc:sldMk cId="2552845471" sldId="336"/>
            <ac:grpSpMk id="9" creationId="{928BF8B3-B62A-8D43-7109-239189575598}"/>
          </ac:grpSpMkLst>
        </pc:grpChg>
      </pc:sldChg>
      <pc:sldChg chg="delSp modSp add mod">
        <pc:chgData name="Shareef Ahmed" userId="ce7c6025-ca9f-4b65-b3ee-82447e2e582a" providerId="ADAL" clId="{C5BE93D3-FEF3-4863-B5DD-F506B707A71F}" dt="2023-08-12T07:26:10.339" v="1692" actId="27636"/>
        <pc:sldMkLst>
          <pc:docMk/>
          <pc:sldMk cId="3441337082" sldId="337"/>
        </pc:sldMkLst>
        <pc:spChg chg="mod">
          <ac:chgData name="Shareef Ahmed" userId="ce7c6025-ca9f-4b65-b3ee-82447e2e582a" providerId="ADAL" clId="{C5BE93D3-FEF3-4863-B5DD-F506B707A71F}" dt="2023-08-12T07:22:34.678" v="1610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6:10.339" v="1692" actId="27636"/>
          <ac:spMkLst>
            <pc:docMk/>
            <pc:sldMk cId="3441337082" sldId="337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1:23.005" v="1588" actId="478"/>
          <ac:grpSpMkLst>
            <pc:docMk/>
            <pc:sldMk cId="3441337082" sldId="337"/>
            <ac:grpSpMk id="9" creationId="{928BF8B3-B62A-8D43-7109-239189575598}"/>
          </ac:grpSpMkLst>
        </pc:grpChg>
      </pc:sldChg>
      <pc:sldChg chg="modSp add mod">
        <pc:chgData name="Shareef Ahmed" userId="ce7c6025-ca9f-4b65-b3ee-82447e2e582a" providerId="ADAL" clId="{C5BE93D3-FEF3-4863-B5DD-F506B707A71F}" dt="2023-08-12T20:38:41.931" v="1906" actId="20577"/>
        <pc:sldMkLst>
          <pc:docMk/>
          <pc:sldMk cId="3864015086" sldId="338"/>
        </pc:sldMkLst>
        <pc:spChg chg="mod">
          <ac:chgData name="Shareef Ahmed" userId="ce7c6025-ca9f-4b65-b3ee-82447e2e582a" providerId="ADAL" clId="{C5BE93D3-FEF3-4863-B5DD-F506B707A71F}" dt="2023-08-12T07:29:05.650" v="1750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0:38:41.931" v="1906" actId="20577"/>
          <ac:spMkLst>
            <pc:docMk/>
            <pc:sldMk cId="3864015086" sldId="338"/>
            <ac:spMk id="10" creationId="{72F3841F-9F75-06DD-BDFD-ABF9DE208571}"/>
          </ac:spMkLst>
        </pc:spChg>
      </pc:sldChg>
      <pc:sldChg chg="addSp modSp add mod ord modAnim">
        <pc:chgData name="Shareef Ahmed" userId="ce7c6025-ca9f-4b65-b3ee-82447e2e582a" providerId="ADAL" clId="{C5BE93D3-FEF3-4863-B5DD-F506B707A71F}" dt="2023-08-12T20:45:03.188" v="1970" actId="1076"/>
        <pc:sldMkLst>
          <pc:docMk/>
          <pc:sldMk cId="2812208717" sldId="339"/>
        </pc:sldMkLst>
        <pc:spChg chg="add mod">
          <ac:chgData name="Shareef Ahmed" userId="ce7c6025-ca9f-4b65-b3ee-82447e2e582a" providerId="ADAL" clId="{C5BE93D3-FEF3-4863-B5DD-F506B707A71F}" dt="2023-08-12T20:45:03.188" v="1970" actId="1076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C5BE93D3-FEF3-4863-B5DD-F506B707A71F}" dt="2023-08-12T20:33:58.310" v="1877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C5BE93D3-FEF3-4863-B5DD-F506B707A71F}" dt="2023-08-12T21:55:34.448" v="2593" actId="20577"/>
        <pc:sldMkLst>
          <pc:docMk/>
          <pc:sldMk cId="2250472354" sldId="340"/>
        </pc:sldMkLst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3" creationId="{219FF9FB-3A22-2214-589B-CCEE6DD60661}"/>
          </ac:spMkLst>
        </pc:spChg>
        <pc:spChg chg="add del mod">
          <ac:chgData name="Shareef Ahmed" userId="ce7c6025-ca9f-4b65-b3ee-82447e2e582a" providerId="ADAL" clId="{C5BE93D3-FEF3-4863-B5DD-F506B707A71F}" dt="2023-08-12T21:00:31.470" v="2152" actId="21"/>
          <ac:spMkLst>
            <pc:docMk/>
            <pc:sldMk cId="2250472354" sldId="340"/>
            <ac:spMk id="6" creationId="{269267CC-08DC-6CD4-0D7F-4D57853BD880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7" creationId="{A38A7FDC-3248-DE5A-B140-D31F572FBE0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8" creationId="{EE95546E-979D-BFFF-9D65-D7E51629F05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9" creationId="{6A5927D2-CCBD-E24C-2F8F-3CB503B9E6CD}"/>
          </ac:spMkLst>
        </pc:spChg>
        <pc:spChg chg="mod">
          <ac:chgData name="Shareef Ahmed" userId="ce7c6025-ca9f-4b65-b3ee-82447e2e582a" providerId="ADAL" clId="{C5BE93D3-FEF3-4863-B5DD-F506B707A71F}" dt="2023-08-12T21:55:34.448" v="2593" actId="20577"/>
          <ac:spMkLst>
            <pc:docMk/>
            <pc:sldMk cId="2250472354" sldId="340"/>
            <ac:spMk id="10" creationId="{72F3841F-9F75-06DD-BDFD-ABF9DE208571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1" creationId="{1E4834D6-3C64-ACCE-B1DD-5F219AFAA0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2" creationId="{C5A91D99-4869-9B2B-E100-BAAB2F4B468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3" creationId="{3E5A3C47-9FF1-88D1-7ECB-D70E52F4EE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4" creationId="{792889AB-E7F9-4449-A23B-50547B100C5C}"/>
          </ac:spMkLst>
        </pc:spChg>
        <pc:grpChg chg="add mod">
          <ac:chgData name="Shareef Ahmed" userId="ce7c6025-ca9f-4b65-b3ee-82447e2e582a" providerId="ADAL" clId="{C5BE93D3-FEF3-4863-B5DD-F506B707A71F}" dt="2023-08-12T21:06:50.247" v="2247" actId="12788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add mod modAnim">
        <pc:chgData name="Shareef Ahmed" userId="ce7c6025-ca9f-4b65-b3ee-82447e2e582a" providerId="ADAL" clId="{C5BE93D3-FEF3-4863-B5DD-F506B707A71F}" dt="2023-08-12T21:55:30.179" v="2592" actId="20577"/>
        <pc:sldMkLst>
          <pc:docMk/>
          <pc:sldMk cId="698959893" sldId="341"/>
        </pc:sldMkLst>
        <pc:spChg chg="mod">
          <ac:chgData name="Shareef Ahmed" userId="ce7c6025-ca9f-4b65-b3ee-82447e2e582a" providerId="ADAL" clId="{C5BE93D3-FEF3-4863-B5DD-F506B707A71F}" dt="2023-08-12T21:09:07.670" v="2266" actId="20577"/>
          <ac:spMkLst>
            <pc:docMk/>
            <pc:sldMk cId="698959893" sldId="34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1:55:30.179" v="2592" actId="20577"/>
          <ac:spMkLst>
            <pc:docMk/>
            <pc:sldMk cId="698959893" sldId="34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C5BE93D3-FEF3-4863-B5DD-F506B707A71F}" dt="2023-08-12T21:35:03.464" v="2473" actId="21"/>
          <ac:spMkLst>
            <pc:docMk/>
            <pc:sldMk cId="698959893" sldId="341"/>
            <ac:spMk id="29" creationId="{FB438D65-9E0A-BF35-B191-5968654003FD}"/>
          </ac:spMkLst>
        </pc:spChg>
        <pc:grpChg chg="del">
          <ac:chgData name="Shareef Ahmed" userId="ce7c6025-ca9f-4b65-b3ee-82447e2e582a" providerId="ADAL" clId="{C5BE93D3-FEF3-4863-B5DD-F506B707A71F}" dt="2023-08-12T21:09:13.641" v="2267" actId="21"/>
          <ac:grpSpMkLst>
            <pc:docMk/>
            <pc:sldMk cId="698959893" sldId="341"/>
            <ac:grpSpMk id="15" creationId="{70E73850-7D9D-AF55-F6F4-814A270539F6}"/>
          </ac:grpSpMkLst>
        </pc:grpChg>
        <pc:picChg chg="add mod">
          <ac:chgData name="Shareef Ahmed" userId="ce7c6025-ca9f-4b65-b3ee-82447e2e582a" providerId="ADAL" clId="{C5BE93D3-FEF3-4863-B5DD-F506B707A71F}" dt="2023-08-12T21:26:12.279" v="2401" actId="1076"/>
          <ac:picMkLst>
            <pc:docMk/>
            <pc:sldMk cId="698959893" sldId="341"/>
            <ac:picMk id="16" creationId="{91B96145-215F-35EC-05C0-FF6328EF23F8}"/>
          </ac:picMkLst>
        </pc:picChg>
        <pc:picChg chg="add mod">
          <ac:chgData name="Shareef Ahmed" userId="ce7c6025-ca9f-4b65-b3ee-82447e2e582a" providerId="ADAL" clId="{C5BE93D3-FEF3-4863-B5DD-F506B707A71F}" dt="2023-08-12T21:31:28.054" v="2419" actId="1076"/>
          <ac:picMkLst>
            <pc:docMk/>
            <pc:sldMk cId="698959893" sldId="341"/>
            <ac:picMk id="18" creationId="{046833DC-A13D-CA42-36A9-21B46F0FE8AD}"/>
          </ac:picMkLst>
        </pc:picChg>
        <pc:picChg chg="add mod">
          <ac:chgData name="Shareef Ahmed" userId="ce7c6025-ca9f-4b65-b3ee-82447e2e582a" providerId="ADAL" clId="{C5BE93D3-FEF3-4863-B5DD-F506B707A71F}" dt="2023-08-12T21:31:33.160" v="2422" actId="1076"/>
          <ac:picMkLst>
            <pc:docMk/>
            <pc:sldMk cId="698959893" sldId="341"/>
            <ac:picMk id="20" creationId="{265EF1B7-EB43-C798-8D42-219BA3D2769B}"/>
          </ac:picMkLst>
        </pc:picChg>
        <pc:picChg chg="add mod">
          <ac:chgData name="Shareef Ahmed" userId="ce7c6025-ca9f-4b65-b3ee-82447e2e582a" providerId="ADAL" clId="{C5BE93D3-FEF3-4863-B5DD-F506B707A71F}" dt="2023-08-12T21:31:29.832" v="2420" actId="1076"/>
          <ac:picMkLst>
            <pc:docMk/>
            <pc:sldMk cId="698959893" sldId="341"/>
            <ac:picMk id="22" creationId="{25F1B9ED-C3E9-9AA6-5A6F-CA2359A4582D}"/>
          </ac:picMkLst>
        </pc:picChg>
        <pc:picChg chg="add mod">
          <ac:chgData name="Shareef Ahmed" userId="ce7c6025-ca9f-4b65-b3ee-82447e2e582a" providerId="ADAL" clId="{C5BE93D3-FEF3-4863-B5DD-F506B707A71F}" dt="2023-08-12T21:31:31.624" v="2421" actId="1076"/>
          <ac:picMkLst>
            <pc:docMk/>
            <pc:sldMk cId="698959893" sldId="341"/>
            <ac:picMk id="24" creationId="{D0B59010-B746-EA84-DC17-C6E35556773D}"/>
          </ac:picMkLst>
        </pc:picChg>
        <pc:picChg chg="add mod">
          <ac:chgData name="Shareef Ahmed" userId="ce7c6025-ca9f-4b65-b3ee-82447e2e582a" providerId="ADAL" clId="{C5BE93D3-FEF3-4863-B5DD-F506B707A71F}" dt="2023-08-12T21:31:24.123" v="2417" actId="1076"/>
          <ac:picMkLst>
            <pc:docMk/>
            <pc:sldMk cId="698959893" sldId="341"/>
            <ac:picMk id="26" creationId="{64AE7B54-9872-6983-AC75-5CB4BB0408BC}"/>
          </ac:picMkLst>
        </pc:picChg>
        <pc:picChg chg="add mod">
          <ac:chgData name="Shareef Ahmed" userId="ce7c6025-ca9f-4b65-b3ee-82447e2e582a" providerId="ADAL" clId="{C5BE93D3-FEF3-4863-B5DD-F506B707A71F}" dt="2023-08-12T21:30:29.117" v="2414" actId="1076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1:55:23.402" v="2591" actId="20577"/>
        <pc:sldMkLst>
          <pc:docMk/>
          <pc:sldMk cId="142311228" sldId="342"/>
        </pc:sldMkLst>
        <pc:spChg chg="add del mod">
          <ac:chgData name="Shareef Ahmed" userId="ce7c6025-ca9f-4b65-b3ee-82447e2e582a" providerId="ADAL" clId="{C5BE93D3-FEF3-4863-B5DD-F506B707A71F}" dt="2023-08-12T21:48:22.249" v="2571" actId="478"/>
          <ac:spMkLst>
            <pc:docMk/>
            <pc:sldMk cId="142311228" sldId="342"/>
            <ac:spMk id="7" creationId="{7086E200-2DD6-879E-1D2F-CD3DB85412A0}"/>
          </ac:spMkLst>
        </pc:spChg>
        <pc:spChg chg="add mod">
          <ac:chgData name="Shareef Ahmed" userId="ce7c6025-ca9f-4b65-b3ee-82447e2e582a" providerId="ADAL" clId="{C5BE93D3-FEF3-4863-B5DD-F506B707A71F}" dt="2023-08-12T21:53:33.510" v="2588" actId="1076"/>
          <ac:spMkLst>
            <pc:docMk/>
            <pc:sldMk cId="142311228" sldId="342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1:55:23.402" v="2591" actId="20577"/>
          <ac:spMkLst>
            <pc:docMk/>
            <pc:sldMk cId="142311228" sldId="342"/>
            <ac:spMk id="10" creationId="{72F3841F-9F75-06DD-BDFD-ABF9DE208571}"/>
          </ac:spMkLst>
        </pc:spChg>
        <pc:picChg chg="add mod">
          <ac:chgData name="Shareef Ahmed" userId="ce7c6025-ca9f-4b65-b3ee-82447e2e582a" providerId="ADAL" clId="{C5BE93D3-FEF3-4863-B5DD-F506B707A71F}" dt="2023-08-12T21:46:37.085" v="2556" actId="1076"/>
          <ac:picMkLst>
            <pc:docMk/>
            <pc:sldMk cId="142311228" sldId="342"/>
            <ac:picMk id="6" creationId="{FFC3D027-DA57-A786-B302-7F38FCEA72E4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6" creationId="{91B96145-215F-35EC-05C0-FF6328EF23F8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8" creationId="{046833DC-A13D-CA42-36A9-21B46F0FE8A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0" creationId="{265EF1B7-EB43-C798-8D42-219BA3D2769B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2" creationId="{25F1B9ED-C3E9-9AA6-5A6F-CA2359A4582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4" creationId="{D0B59010-B746-EA84-DC17-C6E35556773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6" creationId="{64AE7B54-9872-6983-AC75-5CB4BB0408BC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8" creationId="{805BFC4F-9A1D-0B78-05BB-0A4A15E4A208}"/>
          </ac:picMkLst>
        </pc:picChg>
      </pc:sldChg>
      <pc:sldChg chg="addSp delSp modSp add mod modAnim">
        <pc:chgData name="Shareef Ahmed" userId="ce7c6025-ca9f-4b65-b3ee-82447e2e582a" providerId="ADAL" clId="{C5BE93D3-FEF3-4863-B5DD-F506B707A71F}" dt="2023-08-12T22:07:41.582" v="2827" actId="20577"/>
        <pc:sldMkLst>
          <pc:docMk/>
          <pc:sldMk cId="236308024" sldId="343"/>
        </pc:sldMkLst>
        <pc:spChg chg="add mod">
          <ac:chgData name="Shareef Ahmed" userId="ce7c6025-ca9f-4b65-b3ee-82447e2e582a" providerId="ADAL" clId="{C5BE93D3-FEF3-4863-B5DD-F506B707A71F}" dt="2023-08-12T21:59:26.250" v="2761" actId="20577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C5BE93D3-FEF3-4863-B5DD-F506B707A71F}" dt="2023-08-12T22:07:27.931" v="2796" actId="1076"/>
          <ac:spMkLst>
            <pc:docMk/>
            <pc:sldMk cId="236308024" sldId="343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07:41.582" v="2827" actId="20577"/>
          <ac:spMkLst>
            <pc:docMk/>
            <pc:sldMk cId="236308024" sldId="343"/>
            <ac:spMk id="10" creationId="{72F3841F-9F75-06DD-BDFD-ABF9DE208571}"/>
          </ac:spMkLst>
        </pc:spChg>
        <pc:picChg chg="del">
          <ac:chgData name="Shareef Ahmed" userId="ce7c6025-ca9f-4b65-b3ee-82447e2e582a" providerId="ADAL" clId="{C5BE93D3-FEF3-4863-B5DD-F506B707A71F}" dt="2023-08-12T21:56:06.251" v="2626" actId="21"/>
          <ac:picMkLst>
            <pc:docMk/>
            <pc:sldMk cId="236308024" sldId="343"/>
            <ac:picMk id="6" creationId="{FFC3D027-DA57-A786-B302-7F38FCEA72E4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2:28:51.826" v="3084" actId="20577"/>
        <pc:sldMkLst>
          <pc:docMk/>
          <pc:sldMk cId="962004201" sldId="344"/>
        </pc:sldMkLst>
        <pc:spChg chg="mod">
          <ac:chgData name="Shareef Ahmed" userId="ce7c6025-ca9f-4b65-b3ee-82447e2e582a" providerId="ADAL" clId="{C5BE93D3-FEF3-4863-B5DD-F506B707A71F}" dt="2023-08-12T22:19:03.180" v="2854" actId="20577"/>
          <ac:spMkLst>
            <pc:docMk/>
            <pc:sldMk cId="962004201" sldId="344"/>
            <ac:spMk id="2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28:05.995" v="3027" actId="12788"/>
          <ac:spMkLst>
            <pc:docMk/>
            <pc:sldMk cId="962004201" sldId="344"/>
            <ac:spMk id="6" creationId="{D5D1E009-D54C-A4AF-4402-136F3960B296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28:51.826" v="3084" actId="2057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add del mod delAnim">
        <pc:chgData name="Shareef Ahmed" userId="ce7c6025-ca9f-4b65-b3ee-82447e2e582a" providerId="ADAL" clId="{C5BE93D3-FEF3-4863-B5DD-F506B707A71F}" dt="2023-08-12T22:07:23.321" v="2795" actId="2696"/>
        <pc:sldMkLst>
          <pc:docMk/>
          <pc:sldMk cId="1489925961" sldId="344"/>
        </pc:sldMkLst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7" creationId="{3C521BF3-340C-D745-869B-D3942EF81B79}"/>
          </ac:spMkLst>
        </pc:spChg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8" creationId="{6CC541BD-4711-3201-C9FE-109D4A2E6D10}"/>
          </ac:spMkLst>
        </pc:spChg>
        <pc:spChg chg="del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10" creationId="{72F3841F-9F75-06DD-BDFD-ABF9DE208571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22:53:28.369" v="3249"/>
        <pc:sldMkLst>
          <pc:docMk/>
          <pc:sldMk cId="2387179068" sldId="345"/>
        </pc:sldMkLst>
        <pc:spChg chg="del mod">
          <ac:chgData name="Shareef Ahmed" userId="ce7c6025-ca9f-4b65-b3ee-82447e2e582a" providerId="ADAL" clId="{C5BE93D3-FEF3-4863-B5DD-F506B707A71F}" dt="2023-08-12T22:52:15.285" v="3227" actId="21"/>
          <ac:spMkLst>
            <pc:docMk/>
            <pc:sldMk cId="2387179068" sldId="345"/>
            <ac:spMk id="2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22:46:51.313" v="3162" actId="20577"/>
          <ac:spMkLst>
            <pc:docMk/>
            <pc:sldMk cId="2387179068" sldId="345"/>
            <ac:spMk id="5" creationId="{925B5886-2BF4-65D8-2A0D-A3B767EA1BB1}"/>
          </ac:spMkLst>
        </pc:spChg>
        <pc:spChg chg="add mod">
          <ac:chgData name="Shareef Ahmed" userId="ce7c6025-ca9f-4b65-b3ee-82447e2e582a" providerId="ADAL" clId="{C5BE93D3-FEF3-4863-B5DD-F506B707A71F}" dt="2023-08-12T22:49:24.337" v="3215" actId="1076"/>
          <ac:spMkLst>
            <pc:docMk/>
            <pc:sldMk cId="2387179068" sldId="345"/>
            <ac:spMk id="10" creationId="{B521B697-AFAE-7955-9DF6-B7B2AD692A53}"/>
          </ac:spMkLst>
        </pc:spChg>
        <pc:spChg chg="add mod">
          <ac:chgData name="Shareef Ahmed" userId="ce7c6025-ca9f-4b65-b3ee-82447e2e582a" providerId="ADAL" clId="{C5BE93D3-FEF3-4863-B5DD-F506B707A71F}" dt="2023-08-12T22:49:16.670" v="3213" actId="1076"/>
          <ac:spMkLst>
            <pc:docMk/>
            <pc:sldMk cId="2387179068" sldId="345"/>
            <ac:spMk id="11" creationId="{A002483D-5D06-F682-B357-2134BFCF2365}"/>
          </ac:spMkLst>
        </pc:spChg>
        <pc:spChg chg="add mod">
          <ac:chgData name="Shareef Ahmed" userId="ce7c6025-ca9f-4b65-b3ee-82447e2e582a" providerId="ADAL" clId="{C5BE93D3-FEF3-4863-B5DD-F506B707A71F}" dt="2023-08-12T22:52:41.309" v="3232" actId="1076"/>
          <ac:spMkLst>
            <pc:docMk/>
            <pc:sldMk cId="2387179068" sldId="345"/>
            <ac:spMk id="12" creationId="{DDAA17F2-C45B-C51F-72D7-618E75006BA4}"/>
          </ac:spMkLst>
        </pc:spChg>
        <pc:spChg chg="add mod">
          <ac:chgData name="Shareef Ahmed" userId="ce7c6025-ca9f-4b65-b3ee-82447e2e582a" providerId="ADAL" clId="{C5BE93D3-FEF3-4863-B5DD-F506B707A71F}" dt="2023-08-12T22:53:28.369" v="3249"/>
          <ac:spMkLst>
            <pc:docMk/>
            <pc:sldMk cId="2387179068" sldId="345"/>
            <ac:spMk id="13" creationId="{D0EDD01D-8FA1-9E21-5AF7-98B02EC6D7CF}"/>
          </ac:spMkLst>
        </pc:spChg>
        <pc:picChg chg="del">
          <ac:chgData name="Shareef Ahmed" userId="ce7c6025-ca9f-4b65-b3ee-82447e2e582a" providerId="ADAL" clId="{C5BE93D3-FEF3-4863-B5DD-F506B707A71F}" dt="2023-08-12T22:45:34.972" v="3088" actId="21"/>
          <ac:picMkLst>
            <pc:docMk/>
            <pc:sldMk cId="2387179068" sldId="345"/>
            <ac:picMk id="3" creationId="{00000000-0000-0000-0000-000000000000}"/>
          </ac:picMkLst>
        </pc:picChg>
        <pc:cxnChg chg="add mod">
          <ac:chgData name="Shareef Ahmed" userId="ce7c6025-ca9f-4b65-b3ee-82447e2e582a" providerId="ADAL" clId="{C5BE93D3-FEF3-4863-B5DD-F506B707A71F}" dt="2023-08-12T22:47:45.518" v="3169" actId="208"/>
          <ac:cxnSpMkLst>
            <pc:docMk/>
            <pc:sldMk cId="2387179068" sldId="345"/>
            <ac:cxnSpMk id="7" creationId="{5AC127E9-CFC8-3BFF-F1E8-14998A005BC0}"/>
          </ac:cxnSpMkLst>
        </pc:cxnChg>
        <pc:cxnChg chg="add mod">
          <ac:chgData name="Shareef Ahmed" userId="ce7c6025-ca9f-4b65-b3ee-82447e2e582a" providerId="ADAL" clId="{C5BE93D3-FEF3-4863-B5DD-F506B707A71F}" dt="2023-08-12T22:47:40.060" v="3168" actId="208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addSp delSp modSp add mod">
        <pc:chgData name="Shareef Ahmed" userId="ce7c6025-ca9f-4b65-b3ee-82447e2e582a" providerId="ADAL" clId="{C5BE93D3-FEF3-4863-B5DD-F506B707A71F}" dt="2023-08-12T23:21:44.449" v="3256" actId="1076"/>
        <pc:sldMkLst>
          <pc:docMk/>
          <pc:sldMk cId="955753946" sldId="346"/>
        </pc:sldMkLst>
        <pc:spChg chg="del mod">
          <ac:chgData name="Shareef Ahmed" userId="ce7c6025-ca9f-4b65-b3ee-82447e2e582a" providerId="ADAL" clId="{C5BE93D3-FEF3-4863-B5DD-F506B707A71F}" dt="2023-08-12T22:52:30.834" v="3228" actId="21"/>
          <ac:spMkLst>
            <pc:docMk/>
            <pc:sldMk cId="955753946" sldId="34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2:53:17.514" v="3248" actId="2710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C5BE93D3-FEF3-4863-B5DD-F506B707A71F}" dt="2023-08-12T22:52:34.303" v="3229" actId="21"/>
          <ac:spMkLst>
            <pc:docMk/>
            <pc:sldMk cId="955753946" sldId="346"/>
            <ac:spMk id="7" creationId="{C30C6B39-DAAC-E776-0AC0-2D5B32CAAB1F}"/>
          </ac:spMkLst>
        </pc:spChg>
        <pc:spChg chg="add del mod">
          <ac:chgData name="Shareef Ahmed" userId="ce7c6025-ca9f-4b65-b3ee-82447e2e582a" providerId="ADAL" clId="{C5BE93D3-FEF3-4863-B5DD-F506B707A71F}" dt="2023-08-12T22:52:47.447" v="3234" actId="21"/>
          <ac:spMkLst>
            <pc:docMk/>
            <pc:sldMk cId="955753946" sldId="346"/>
            <ac:spMk id="8" creationId="{930F4781-A87D-5A44-EC74-2EE2EE8F3103}"/>
          </ac:spMkLst>
        </pc:spChg>
        <pc:spChg chg="add mod">
          <ac:chgData name="Shareef Ahmed" userId="ce7c6025-ca9f-4b65-b3ee-82447e2e582a" providerId="ADAL" clId="{C5BE93D3-FEF3-4863-B5DD-F506B707A71F}" dt="2023-08-12T22:52:51.879" v="3244" actId="20577"/>
          <ac:spMkLst>
            <pc:docMk/>
            <pc:sldMk cId="955753946" sldId="346"/>
            <ac:spMk id="9" creationId="{66B771A8-9F27-FB9A-2414-87A99260353B}"/>
          </ac:spMkLst>
        </pc:spChg>
        <pc:spChg chg="add mod">
          <ac:chgData name="Shareef Ahmed" userId="ce7c6025-ca9f-4b65-b3ee-82447e2e582a" providerId="ADAL" clId="{C5BE93D3-FEF3-4863-B5DD-F506B707A71F}" dt="2023-08-12T22:53:30.034" v="3250"/>
          <ac:spMkLst>
            <pc:docMk/>
            <pc:sldMk cId="955753946" sldId="346"/>
            <ac:spMk id="10" creationId="{CDDACFA7-B455-9FCA-7133-34946E6DE67F}"/>
          </ac:spMkLst>
        </pc:spChg>
        <pc:picChg chg="del mod">
          <ac:chgData name="Shareef Ahmed" userId="ce7c6025-ca9f-4b65-b3ee-82447e2e582a" providerId="ADAL" clId="{C5BE93D3-FEF3-4863-B5DD-F506B707A71F}" dt="2023-08-12T23:21:04.779" v="3251" actId="21"/>
          <ac:picMkLst>
            <pc:docMk/>
            <pc:sldMk cId="955753946" sldId="346"/>
            <ac:picMk id="6" creationId="{00000000-0000-0000-0000-000000000000}"/>
          </ac:picMkLst>
        </pc:picChg>
        <pc:picChg chg="add mod">
          <ac:chgData name="Shareef Ahmed" userId="ce7c6025-ca9f-4b65-b3ee-82447e2e582a" providerId="ADAL" clId="{C5BE93D3-FEF3-4863-B5DD-F506B707A71F}" dt="2023-08-12T23:21:44.449" v="3256" actId="1076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add mod">
        <pc:chgData name="Shareef Ahmed" userId="ce7c6025-ca9f-4b65-b3ee-82447e2e582a" providerId="ADAL" clId="{C5BE93D3-FEF3-4863-B5DD-F506B707A71F}" dt="2023-08-13T02:56:19.389" v="3367" actId="22"/>
        <pc:sldMkLst>
          <pc:docMk/>
          <pc:sldMk cId="2231536566" sldId="347"/>
        </pc:sldMkLst>
        <pc:spChg chg="add mod">
          <ac:chgData name="Shareef Ahmed" userId="ce7c6025-ca9f-4b65-b3ee-82447e2e582a" providerId="ADAL" clId="{C5BE93D3-FEF3-4863-B5DD-F506B707A71F}" dt="2023-08-13T02:55:25.688" v="3365" actId="14100"/>
          <ac:spMkLst>
            <pc:docMk/>
            <pc:sldMk cId="2231536566" sldId="347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2:13:43.638" v="3353" actId="207"/>
          <ac:spMkLst>
            <pc:docMk/>
            <pc:sldMk cId="2231536566" sldId="347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3T02:56:19.389" v="3367" actId="22"/>
          <ac:spMkLst>
            <pc:docMk/>
            <pc:sldMk cId="2231536566" sldId="347"/>
            <ac:spMk id="6" creationId="{61776E0D-D16A-84D5-8CE7-76AD3836CE0F}"/>
          </ac:spMkLst>
        </pc:spChg>
        <pc:spChg chg="mod">
          <ac:chgData name="Shareef Ahmed" userId="ce7c6025-ca9f-4b65-b3ee-82447e2e582a" providerId="ADAL" clId="{C5BE93D3-FEF3-4863-B5DD-F506B707A71F}" dt="2023-08-13T01:56:30.610" v="3268" actId="20577"/>
          <ac:spMkLst>
            <pc:docMk/>
            <pc:sldMk cId="2231536566" sldId="347"/>
            <ac:spMk id="9" creationId="{66B771A8-9F27-FB9A-2414-87A99260353B}"/>
          </ac:spMkLst>
        </pc:spChg>
        <pc:picChg chg="del">
          <ac:chgData name="Shareef Ahmed" userId="ce7c6025-ca9f-4b65-b3ee-82447e2e582a" providerId="ADAL" clId="{C5BE93D3-FEF3-4863-B5DD-F506B707A71F}" dt="2023-08-13T01:56:34.028" v="3269" actId="21"/>
          <ac:picMkLst>
            <pc:docMk/>
            <pc:sldMk cId="2231536566" sldId="347"/>
            <ac:picMk id="12" creationId="{23ABB323-C875-44CD-7066-F8BAAFEC6045}"/>
          </ac:picMkLst>
        </pc:picChg>
      </pc:sldChg>
      <pc:sldChg chg="delSp modSp add mod">
        <pc:chgData name="Shareef Ahmed" userId="ce7c6025-ca9f-4b65-b3ee-82447e2e582a" providerId="ADAL" clId="{C5BE93D3-FEF3-4863-B5DD-F506B707A71F}" dt="2023-08-13T03:08:57.531" v="3553" actId="5793"/>
        <pc:sldMkLst>
          <pc:docMk/>
          <pc:sldMk cId="480306958" sldId="348"/>
        </pc:sldMkLst>
        <pc:spChg chg="del mod">
          <ac:chgData name="Shareef Ahmed" userId="ce7c6025-ca9f-4b65-b3ee-82447e2e582a" providerId="ADAL" clId="{C5BE93D3-FEF3-4863-B5DD-F506B707A71F}" dt="2023-08-13T02:56:32.807" v="3370" actId="478"/>
          <ac:spMkLst>
            <pc:docMk/>
            <pc:sldMk cId="480306958" sldId="348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3:08:57.531" v="3553" actId="5793"/>
          <ac:spMkLst>
            <pc:docMk/>
            <pc:sldMk cId="480306958" sldId="348"/>
            <ac:spMk id="3" creationId="{00000000-0000-0000-0000-000000000000}"/>
          </ac:spMkLst>
        </pc:spChg>
      </pc:sldChg>
      <pc:sldChg chg="modSp add del mod">
        <pc:chgData name="Shareef Ahmed" userId="ce7c6025-ca9f-4b65-b3ee-82447e2e582a" providerId="ADAL" clId="{C5BE93D3-FEF3-4863-B5DD-F506B707A71F}" dt="2023-08-13T03:12:46.862" v="3559" actId="2696"/>
        <pc:sldMkLst>
          <pc:docMk/>
          <pc:sldMk cId="256261359" sldId="349"/>
        </pc:sldMkLst>
        <pc:spChg chg="mod">
          <ac:chgData name="Shareef Ahmed" userId="ce7c6025-ca9f-4b65-b3ee-82447e2e582a" providerId="ADAL" clId="{C5BE93D3-FEF3-4863-B5DD-F506B707A71F}" dt="2023-08-13T03:12:12.045" v="3555" actId="27636"/>
          <ac:spMkLst>
            <pc:docMk/>
            <pc:sldMk cId="256261359" sldId="349"/>
            <ac:spMk id="8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3T05:06:53.213" v="3637" actId="20577"/>
        <pc:sldMkLst>
          <pc:docMk/>
          <pc:sldMk cId="141854464" sldId="350"/>
        </pc:sldMkLst>
        <pc:spChg chg="mod">
          <ac:chgData name="Shareef Ahmed" userId="ce7c6025-ca9f-4b65-b3ee-82447e2e582a" providerId="ADAL" clId="{C5BE93D3-FEF3-4863-B5DD-F506B707A71F}" dt="2023-08-13T05:06:53.213" v="3637" actId="20577"/>
          <ac:spMkLst>
            <pc:docMk/>
            <pc:sldMk cId="141854464" sldId="35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3:12:30.473" v="3557"/>
          <ac:spMkLst>
            <pc:docMk/>
            <pc:sldMk cId="141854464" sldId="350"/>
            <ac:spMk id="9" creationId="{66B771A8-9F27-FB9A-2414-87A99260353B}"/>
          </ac:spMkLst>
        </pc:spChg>
      </pc:sldChg>
      <pc:sldChg chg="addSp modSp add mod">
        <pc:chgData name="Shareef Ahmed" userId="ce7c6025-ca9f-4b65-b3ee-82447e2e582a" providerId="ADAL" clId="{C5BE93D3-FEF3-4863-B5DD-F506B707A71F}" dt="2023-08-13T05:37:42.883" v="4205" actId="207"/>
        <pc:sldMkLst>
          <pc:docMk/>
          <pc:sldMk cId="4127407191" sldId="351"/>
        </pc:sldMkLst>
        <pc:spChg chg="mod">
          <ac:chgData name="Shareef Ahmed" userId="ce7c6025-ca9f-4b65-b3ee-82447e2e582a" providerId="ADAL" clId="{C5BE93D3-FEF3-4863-B5DD-F506B707A71F}" dt="2023-08-13T05:37:42.883" v="4205" actId="207"/>
          <ac:spMkLst>
            <pc:docMk/>
            <pc:sldMk cId="4127407191" sldId="351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5:36:24.774" v="4148" actId="20577"/>
          <ac:spMkLst>
            <pc:docMk/>
            <pc:sldMk cId="4127407191" sldId="351"/>
            <ac:spMk id="9" creationId="{66B771A8-9F27-FB9A-2414-87A99260353B}"/>
          </ac:spMkLst>
        </pc:spChg>
        <pc:graphicFrameChg chg="add mod modGraphic">
          <ac:chgData name="Shareef Ahmed" userId="ce7c6025-ca9f-4b65-b3ee-82447e2e582a" providerId="ADAL" clId="{C5BE93D3-FEF3-4863-B5DD-F506B707A71F}" dt="2023-08-13T05:36:47.519" v="4153" actId="1076"/>
          <ac:graphicFrameMkLst>
            <pc:docMk/>
            <pc:sldMk cId="4127407191" sldId="351"/>
            <ac:graphicFrameMk id="2" creationId="{AB0B480C-8DD1-E128-B521-5C8B4DC82CBB}"/>
          </ac:graphicFrameMkLst>
        </pc:graphicFrameChg>
      </pc:sldChg>
      <pc:sldChg chg="addSp modSp add mod">
        <pc:chgData name="Shareef Ahmed" userId="ce7c6025-ca9f-4b65-b3ee-82447e2e582a" providerId="ADAL" clId="{C5BE93D3-FEF3-4863-B5DD-F506B707A71F}" dt="2023-08-13T05:44:18.716" v="4343" actId="1076"/>
        <pc:sldMkLst>
          <pc:docMk/>
          <pc:sldMk cId="434822996" sldId="352"/>
        </pc:sldMkLst>
        <pc:spChg chg="mod">
          <ac:chgData name="Shareef Ahmed" userId="ce7c6025-ca9f-4b65-b3ee-82447e2e582a" providerId="ADAL" clId="{C5BE93D3-FEF3-4863-B5DD-F506B707A71F}" dt="2023-08-13T05:39:08.894" v="4208" actId="27636"/>
          <ac:spMkLst>
            <pc:docMk/>
            <pc:sldMk cId="434822996" sldId="352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3T05:43:11.716" v="4328" actId="20577"/>
          <ac:spMkLst>
            <pc:docMk/>
            <pc:sldMk cId="434822996" sldId="352"/>
            <ac:spMk id="5" creationId="{765A4031-57E1-EED8-620C-88FBB7283332}"/>
          </ac:spMkLst>
        </pc:spChg>
        <pc:spChg chg="add mod">
          <ac:chgData name="Shareef Ahmed" userId="ce7c6025-ca9f-4b65-b3ee-82447e2e582a" providerId="ADAL" clId="{C5BE93D3-FEF3-4863-B5DD-F506B707A71F}" dt="2023-08-13T05:44:01.704" v="4337" actId="1076"/>
          <ac:spMkLst>
            <pc:docMk/>
            <pc:sldMk cId="434822996" sldId="352"/>
            <ac:spMk id="6" creationId="{41D3F38C-93B9-8A3A-B453-20A1CA5349AC}"/>
          </ac:spMkLst>
        </pc:spChg>
        <pc:spChg chg="add mod">
          <ac:chgData name="Shareef Ahmed" userId="ce7c6025-ca9f-4b65-b3ee-82447e2e582a" providerId="ADAL" clId="{C5BE93D3-FEF3-4863-B5DD-F506B707A71F}" dt="2023-08-13T05:44:18.716" v="4343" actId="1076"/>
          <ac:spMkLst>
            <pc:docMk/>
            <pc:sldMk cId="434822996" sldId="352"/>
            <ac:spMk id="7" creationId="{DF282AF1-661D-CBEF-6BE3-D5BB092C463B}"/>
          </ac:spMkLst>
        </pc:spChg>
        <pc:graphicFrameChg chg="mod modGraphic">
          <ac:chgData name="Shareef Ahmed" userId="ce7c6025-ca9f-4b65-b3ee-82447e2e582a" providerId="ADAL" clId="{C5BE93D3-FEF3-4863-B5DD-F506B707A71F}" dt="2023-08-13T05:43:05.053" v="4326" actId="1076"/>
          <ac:graphicFrameMkLst>
            <pc:docMk/>
            <pc:sldMk cId="434822996" sldId="352"/>
            <ac:graphicFrameMk id="2" creationId="{AB0B480C-8DD1-E128-B521-5C8B4DC82CBB}"/>
          </ac:graphicFrameMkLst>
        </pc:graphicFrameChg>
      </pc:sldChg>
      <pc:sldChg chg="add">
        <pc:chgData name="Shareef Ahmed" userId="ce7c6025-ca9f-4b65-b3ee-82447e2e582a" providerId="ADAL" clId="{C5BE93D3-FEF3-4863-B5DD-F506B707A71F}" dt="2023-08-13T05:44:22.662" v="4344"/>
        <pc:sldMkLst>
          <pc:docMk/>
          <pc:sldMk cId="920381557" sldId="353"/>
        </pc:sldMkLst>
      </pc:sldChg>
      <pc:sldChg chg="delSp modSp add mod">
        <pc:chgData name="Shareef Ahmed" userId="ce7c6025-ca9f-4b65-b3ee-82447e2e582a" providerId="ADAL" clId="{C5BE93D3-FEF3-4863-B5DD-F506B707A71F}" dt="2023-08-13T06:25:47.750" v="4348" actId="21"/>
        <pc:sldMkLst>
          <pc:docMk/>
          <pc:sldMk cId="600258929" sldId="354"/>
        </pc:sldMkLst>
        <pc:spChg chg="mod">
          <ac:chgData name="Shareef Ahmed" userId="ce7c6025-ca9f-4b65-b3ee-82447e2e582a" providerId="ADAL" clId="{C5BE93D3-FEF3-4863-B5DD-F506B707A71F}" dt="2023-08-13T06:25:30.363" v="4347" actId="1076"/>
          <ac:spMkLst>
            <pc:docMk/>
            <pc:sldMk cId="600258929" sldId="354"/>
            <ac:spMk id="3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5" creationId="{765A4031-57E1-EED8-620C-88FBB7283332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6" creationId="{41D3F38C-93B9-8A3A-B453-20A1CA5349AC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7" creationId="{DF282AF1-661D-CBEF-6BE3-D5BB092C463B}"/>
          </ac:spMkLst>
        </pc:spChg>
        <pc:graphicFrameChg chg="del">
          <ac:chgData name="Shareef Ahmed" userId="ce7c6025-ca9f-4b65-b3ee-82447e2e582a" providerId="ADAL" clId="{C5BE93D3-FEF3-4863-B5DD-F506B707A71F}" dt="2023-08-13T06:25:47.750" v="4348" actId="21"/>
          <ac:graphicFrameMkLst>
            <pc:docMk/>
            <pc:sldMk cId="600258929" sldId="354"/>
            <ac:graphicFrameMk id="2" creationId="{AB0B480C-8DD1-E128-B521-5C8B4DC82CBB}"/>
          </ac:graphicFrameMkLst>
        </pc:graphicFrameChg>
      </pc:sldChg>
      <pc:sldMasterChg chg="setBg">
        <pc:chgData name="Shareef Ahmed" userId="ce7c6025-ca9f-4b65-b3ee-82447e2e582a" providerId="ADAL" clId="{C5BE93D3-FEF3-4863-B5DD-F506B707A71F}" dt="2023-08-10T19:41:27.263" v="134"/>
        <pc:sldMasterMkLst>
          <pc:docMk/>
          <pc:sldMasterMk cId="2663847668" sldId="2147483844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B7A7C-47B1-44DC-845C-31C861356A1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ACF3-30E4-4081-B3A3-75911C1B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9C44-CAC2-4852-9FEE-226DEBA5F7E1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6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200-FB8C-41FD-B848-691FB33FBE9F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5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4804-B77C-4A84-9E5A-50F4F17F3936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2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1307-021E-491B-B989-BB7CBDCA1DA5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4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CCAD-4BC9-458E-9845-E59A058A411E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7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05D5-312F-435D-B831-392BA424FD84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3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1CC-85D3-45A3-8559-20BB70989E67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65C6-BFF8-425A-BA87-6A07532860F6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8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6E47-DBB4-4F5C-A950-C3166235006E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9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778-6E4F-4420-86E3-2DFB3EF05C72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4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05F0-4C84-4B82-93C0-479655E1B7B1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EAC3-5C53-45B5-BDA9-A98C11E6EB4D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4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mp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in-scott.github.io/personal_website/research/interactive_latency.html" TargetMode="Externa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5481" y="850790"/>
            <a:ext cx="5977444" cy="4616560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latin typeface="Comic Sans MS" panose="030F0702030302020204" pitchFamily="66" charset="0"/>
              </a:rPr>
              <a:t>COMP 550</a:t>
            </a: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Algorithm and Analysis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Correctness and Running Time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Based on CLRS Sec 2.1, 2.2</a:t>
            </a:r>
            <a:endParaRPr lang="en-US" sz="4200" dirty="0">
              <a:latin typeface="Comic Sans MS" panose="030F0702030302020204" pitchFamily="66" charset="0"/>
            </a:endParaRPr>
          </a:p>
        </p:txBody>
      </p:sp>
      <p:sp>
        <p:nvSpPr>
          <p:cNvPr id="76" name="Freeform: Shape 10">
            <a:extLst>
              <a:ext uri="{FF2B5EF4-FFF2-40B4-BE49-F238E27FC236}">
                <a16:creationId xmlns:a16="http://schemas.microsoft.com/office/drawing/2014/main" id="{E667A721-F18D-4002-9D70-BC20D791C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993913"/>
            <a:ext cx="5224848" cy="48842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12">
            <a:extLst>
              <a:ext uri="{FF2B5EF4-FFF2-40B4-BE49-F238E27FC236}">
                <a16:creationId xmlns:a16="http://schemas.microsoft.com/office/drawing/2014/main" id="{866FB43D-65CC-47CA-8035-FF8F6B4D1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37" y="850790"/>
            <a:ext cx="5407926" cy="51365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2652ACD-EF7E-3D64-EF3B-A7ED3291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83" y="2948607"/>
            <a:ext cx="2919266" cy="89937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A29BBC-60D8-C9FD-B9B8-65A971DB69C1}"/>
              </a:ext>
            </a:extLst>
          </p:cNvPr>
          <p:cNvSpPr txBox="1"/>
          <p:nvPr/>
        </p:nvSpPr>
        <p:spPr>
          <a:xfrm>
            <a:off x="2352675" y="6234687"/>
            <a:ext cx="970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are adapted from ones by prior instructors Prof. </a:t>
            </a:r>
            <a:r>
              <a:rPr lang="en-US" dirty="0" err="1"/>
              <a:t>Plaisted</a:t>
            </a:r>
            <a:r>
              <a:rPr lang="en-US" dirty="0"/>
              <a:t> and Prof. Osborne </a:t>
            </a:r>
          </a:p>
        </p:txBody>
      </p:sp>
    </p:spTree>
    <p:extLst>
      <p:ext uri="{BB962C8B-B14F-4D97-AF65-F5344CB8AC3E}">
        <p14:creationId xmlns:p14="http://schemas.microsoft.com/office/powerpoint/2010/main" val="97916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323" y="3361199"/>
            <a:ext cx="5203528" cy="29591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C00000"/>
                </a:solidFill>
              </a:rPr>
              <a:t>Loop invariant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(LI) </a:t>
            </a:r>
            <a:r>
              <a:rPr lang="en-US" sz="2400" dirty="0"/>
              <a:t>At the start of each iteration of the for loop of lines 2-4,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CurrentMax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/>
              <a:t>contains the maximum of all elements in the subarray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A[1 : i-1]</a:t>
            </a:r>
            <a:r>
              <a:rPr lang="en-US" sz="2400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chemeClr val="tx2">
                    <a:lumMod val="50000"/>
                  </a:schemeClr>
                </a:solidFill>
              </a:rPr>
              <a:t>FindMax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: Correctness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C03292-26B0-3987-0AA6-A1659DDDF144}"/>
              </a:ext>
            </a:extLst>
          </p:cNvPr>
          <p:cNvSpPr txBox="1">
            <a:spLocks/>
          </p:cNvSpPr>
          <p:nvPr/>
        </p:nvSpPr>
        <p:spPr>
          <a:xfrm>
            <a:off x="5810249" y="900616"/>
            <a:ext cx="6124576" cy="541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rgbClr val="C00000"/>
                </a:solidFill>
              </a:rPr>
              <a:t>Initialization</a:t>
            </a:r>
            <a:endParaRPr lang="en-US" sz="2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LI holds before the first iteration (when </a:t>
            </a:r>
            <a:r>
              <a:rPr lang="en-US" sz="2200" dirty="0" err="1"/>
              <a:t>i</a:t>
            </a:r>
            <a:r>
              <a:rPr lang="en-US" sz="2200" dirty="0"/>
              <a:t>=2)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C00000"/>
                </a:solidFill>
              </a:rPr>
              <a:t>LI with </a:t>
            </a:r>
            <a:r>
              <a:rPr lang="en-US" sz="2200" dirty="0" err="1">
                <a:solidFill>
                  <a:srgbClr val="C00000"/>
                </a:solidFill>
              </a:rPr>
              <a:t>i</a:t>
            </a:r>
            <a:r>
              <a:rPr lang="en-US" sz="2200" dirty="0">
                <a:solidFill>
                  <a:srgbClr val="C00000"/>
                </a:solidFill>
              </a:rPr>
              <a:t>=2</a:t>
            </a:r>
            <a:r>
              <a:rPr lang="en-US" sz="2200" dirty="0"/>
              <a:t>: </a:t>
            </a:r>
            <a:r>
              <a:rPr lang="en-US" sz="2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CurrentMax</a:t>
            </a:r>
            <a:r>
              <a:rPr lang="en-US" sz="2200" dirty="0">
                <a:solidFill>
                  <a:srgbClr val="0070C0"/>
                </a:solidFill>
              </a:rPr>
              <a:t> contains the maximum of the subarray 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A[1 : 1]</a:t>
            </a:r>
            <a:r>
              <a:rPr lang="en-US" sz="22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200" u="sng" dirty="0"/>
              <a:t>Proof</a:t>
            </a:r>
            <a:r>
              <a:rPr lang="en-US" sz="2200" dirty="0"/>
              <a:t>: Due to line 1.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pic>
        <p:nvPicPr>
          <p:cNvPr id="7" name="Picture 6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00FA0110-2272-2D00-A06A-3516BB56D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73" y="778148"/>
            <a:ext cx="3708627" cy="25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41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chemeClr val="tx2">
                    <a:lumMod val="50000"/>
                  </a:schemeClr>
                </a:solidFill>
              </a:rPr>
              <a:t>FindMax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: Correctness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99CF40-3C01-DBE3-1998-62D2768BF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323" y="3361199"/>
            <a:ext cx="5203528" cy="29591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C00000"/>
                </a:solidFill>
              </a:rPr>
              <a:t>Loop invariant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(LI) </a:t>
            </a:r>
            <a:r>
              <a:rPr lang="en-US" sz="2400" dirty="0"/>
              <a:t>At the start of each iteration of the for loop of lines 2-4,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CurrentMax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/>
              <a:t>contains the maximum of all elements in the subarray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A[1 : i-1]</a:t>
            </a:r>
            <a:r>
              <a:rPr lang="en-US" sz="2400" b="1" dirty="0"/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FB473C-0739-A415-38B2-BD76859CB797}"/>
              </a:ext>
            </a:extLst>
          </p:cNvPr>
          <p:cNvSpPr txBox="1">
            <a:spLocks/>
          </p:cNvSpPr>
          <p:nvPr/>
        </p:nvSpPr>
        <p:spPr>
          <a:xfrm>
            <a:off x="5632850" y="900616"/>
            <a:ext cx="6463899" cy="541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</a:rPr>
              <a:t>Maintenance</a:t>
            </a:r>
            <a:endParaRPr lang="en-US" sz="2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LI holds before the (k+1)-</a:t>
            </a:r>
            <a:r>
              <a:rPr lang="en-US" sz="2200" dirty="0" err="1"/>
              <a:t>th</a:t>
            </a:r>
            <a:r>
              <a:rPr lang="en-US" sz="2200" dirty="0"/>
              <a:t> iteration assuming that it holds before the k-</a:t>
            </a:r>
            <a:r>
              <a:rPr lang="en-US" sz="2200" dirty="0" err="1"/>
              <a:t>th</a:t>
            </a:r>
            <a:r>
              <a:rPr lang="en-US" sz="2200" dirty="0"/>
              <a:t> iteration.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0070C0"/>
                </a:solidFill>
              </a:rPr>
              <a:t>If </a:t>
            </a:r>
            <a:r>
              <a:rPr lang="en-US" sz="2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CurrentMax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</a:rPr>
              <a:t>contains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the maximum of the</a:t>
            </a:r>
            <a:r>
              <a:rPr lang="en-US" sz="2200" dirty="0">
                <a:solidFill>
                  <a:srgbClr val="0070C0"/>
                </a:solidFill>
              </a:rPr>
              <a:t> subarray 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A[1 : k-1] </a:t>
            </a:r>
            <a:r>
              <a:rPr lang="en-US" sz="2200" dirty="0">
                <a:solidFill>
                  <a:srgbClr val="0070C0"/>
                </a:solidFill>
              </a:rPr>
              <a:t>before the k-</a:t>
            </a:r>
            <a:r>
              <a:rPr lang="en-US" sz="2200" dirty="0" err="1">
                <a:solidFill>
                  <a:srgbClr val="0070C0"/>
                </a:solidFill>
              </a:rPr>
              <a:t>th</a:t>
            </a:r>
            <a:r>
              <a:rPr lang="en-US" sz="2200" dirty="0">
                <a:solidFill>
                  <a:srgbClr val="0070C0"/>
                </a:solidFill>
              </a:rPr>
              <a:t> iteration, then </a:t>
            </a:r>
            <a:r>
              <a:rPr lang="en-US" sz="2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CurrentMax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ea typeface="Cambria" panose="02040503050406030204" pitchFamily="18" charset="0"/>
              </a:rPr>
              <a:t>contains the </a:t>
            </a:r>
            <a:r>
              <a:rPr lang="en-US" sz="2200" dirty="0">
                <a:solidFill>
                  <a:srgbClr val="0070C0"/>
                </a:solidFill>
              </a:rPr>
              <a:t>maximum of the sub-array 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A[1 : k] </a:t>
            </a:r>
            <a:r>
              <a:rPr lang="en-US" sz="2200" dirty="0">
                <a:solidFill>
                  <a:srgbClr val="0070C0"/>
                </a:solidFill>
              </a:rPr>
              <a:t>before the (k+1)-</a:t>
            </a:r>
            <a:r>
              <a:rPr lang="en-US" sz="2200" dirty="0" err="1">
                <a:solidFill>
                  <a:srgbClr val="0070C0"/>
                </a:solidFill>
              </a:rPr>
              <a:t>th</a:t>
            </a:r>
            <a:r>
              <a:rPr lang="en-US" sz="2200" dirty="0">
                <a:solidFill>
                  <a:srgbClr val="0070C0"/>
                </a:solidFill>
              </a:rPr>
              <a:t> iteration</a:t>
            </a:r>
            <a:r>
              <a:rPr lang="en-US" sz="22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00" dirty="0"/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pic>
        <p:nvPicPr>
          <p:cNvPr id="2" name="Picture 1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F0F30F68-1522-987E-6E3B-A2AAB77B5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73" y="778148"/>
            <a:ext cx="3708627" cy="25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23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chemeClr val="tx2">
                    <a:lumMod val="50000"/>
                  </a:schemeClr>
                </a:solidFill>
              </a:rPr>
              <a:t>FindMax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: Correctness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99CF40-3C01-DBE3-1998-62D2768BF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323" y="3361199"/>
            <a:ext cx="5203528" cy="29591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rgbClr val="C00000"/>
                </a:solidFill>
              </a:rPr>
              <a:t>Maintenance: </a:t>
            </a:r>
            <a:r>
              <a:rPr lang="en-US" sz="2200" dirty="0">
                <a:solidFill>
                  <a:srgbClr val="0070C0"/>
                </a:solidFill>
              </a:rPr>
              <a:t>If </a:t>
            </a:r>
            <a:r>
              <a:rPr lang="en-US" sz="2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CurrentMax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</a:rPr>
              <a:t>contains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the maximum of the</a:t>
            </a:r>
            <a:r>
              <a:rPr lang="en-US" sz="2200" dirty="0">
                <a:solidFill>
                  <a:srgbClr val="0070C0"/>
                </a:solidFill>
              </a:rPr>
              <a:t> subarray 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A[1 : k-1] </a:t>
            </a:r>
            <a:r>
              <a:rPr lang="en-US" sz="2200" dirty="0">
                <a:solidFill>
                  <a:srgbClr val="0070C0"/>
                </a:solidFill>
              </a:rPr>
              <a:t>before the k-</a:t>
            </a:r>
            <a:r>
              <a:rPr lang="en-US" sz="2200" dirty="0" err="1">
                <a:solidFill>
                  <a:srgbClr val="0070C0"/>
                </a:solidFill>
              </a:rPr>
              <a:t>th</a:t>
            </a:r>
            <a:r>
              <a:rPr lang="en-US" sz="2200" dirty="0">
                <a:solidFill>
                  <a:srgbClr val="0070C0"/>
                </a:solidFill>
              </a:rPr>
              <a:t> iteration, then </a:t>
            </a:r>
            <a:r>
              <a:rPr lang="en-US" sz="2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CurrentMax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ea typeface="Cambria" panose="02040503050406030204" pitchFamily="18" charset="0"/>
              </a:rPr>
              <a:t>contains the </a:t>
            </a:r>
            <a:r>
              <a:rPr lang="en-US" sz="2200" dirty="0">
                <a:solidFill>
                  <a:srgbClr val="0070C0"/>
                </a:solidFill>
              </a:rPr>
              <a:t>maximum of the sub-array 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A[1 : k] </a:t>
            </a:r>
            <a:r>
              <a:rPr lang="en-US" sz="2200" dirty="0">
                <a:solidFill>
                  <a:srgbClr val="0070C0"/>
                </a:solidFill>
              </a:rPr>
              <a:t>before the (k+1)-</a:t>
            </a:r>
            <a:r>
              <a:rPr lang="en-US" sz="2200" dirty="0" err="1">
                <a:solidFill>
                  <a:srgbClr val="0070C0"/>
                </a:solidFill>
              </a:rPr>
              <a:t>th</a:t>
            </a:r>
            <a:r>
              <a:rPr lang="en-US" sz="2200" dirty="0">
                <a:solidFill>
                  <a:srgbClr val="0070C0"/>
                </a:solidFill>
              </a:rPr>
              <a:t> iteration</a:t>
            </a:r>
            <a:r>
              <a:rPr lang="en-US" sz="2200" b="1" dirty="0">
                <a:solidFill>
                  <a:srgbClr val="0070C0"/>
                </a:solidFill>
              </a:rPr>
              <a:t>.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6FB473C-0739-A415-38B2-BD76859CB7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34050" y="900616"/>
                <a:ext cx="6362699" cy="48143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u="sng" dirty="0"/>
                  <a:t>Proof</a:t>
                </a:r>
                <a:r>
                  <a:rPr lang="en-US" sz="2200" dirty="0"/>
                  <a:t>: </a:t>
                </a:r>
                <a:r>
                  <a:rPr lang="en-US" sz="2200" dirty="0">
                    <a:latin typeface="+mj-lt"/>
                    <a:ea typeface="Cambria" panose="02040503050406030204" pitchFamily="18" charset="0"/>
                  </a:rPr>
                  <a:t>We need to consider the k-</a:t>
                </a:r>
                <a:r>
                  <a:rPr lang="en-US" sz="2200" dirty="0" err="1">
                    <a:latin typeface="+mj-lt"/>
                    <a:ea typeface="Cambria" panose="02040503050406030204" pitchFamily="18" charset="0"/>
                  </a:rPr>
                  <a:t>th</a:t>
                </a:r>
                <a:r>
                  <a:rPr lang="en-US" sz="2200" dirty="0">
                    <a:latin typeface="+mj-lt"/>
                    <a:ea typeface="Cambria" panose="02040503050406030204" pitchFamily="18" charset="0"/>
                  </a:rPr>
                  <a:t> iteration.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CurrentMax</a:t>
                </a:r>
                <a:r>
                  <a:rPr lang="en-US" sz="2200" dirty="0">
                    <a:latin typeface="+mj-lt"/>
                    <a:ea typeface="Cambria" panose="02040503050406030204" pitchFamily="18" charset="0"/>
                  </a:rPr>
                  <a:t> holds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1≤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≤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−1</m:t>
                            </m:r>
                          </m:lim>
                        </m:limLow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2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+mj-lt"/>
                    <a:ea typeface="Cambria" panose="02040503050406030204" pitchFamily="18" charset="0"/>
                  </a:rPr>
                  <a:t>before the k-</a:t>
                </a:r>
                <a:r>
                  <a:rPr lang="en-US" sz="2200" dirty="0" err="1">
                    <a:latin typeface="+mj-lt"/>
                    <a:ea typeface="Cambria" panose="02040503050406030204" pitchFamily="18" charset="0"/>
                  </a:rPr>
                  <a:t>th</a:t>
                </a:r>
                <a:r>
                  <a:rPr lang="en-US" sz="2200" dirty="0">
                    <a:latin typeface="+mj-lt"/>
                    <a:ea typeface="Cambria" panose="02040503050406030204" pitchFamily="18" charset="0"/>
                  </a:rPr>
                  <a:t> iteration (induction hypothesis).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70C0"/>
                    </a:solidFill>
                  </a:rPr>
                  <a:t>Case 1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∀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≤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−1,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&lt;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holds.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Then,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1≤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≤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−1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By induction hypothesis,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CurrentMax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+mj-lt"/>
                  <a:ea typeface="Cambria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>
                    <a:ea typeface="Cambria" panose="02040503050406030204" pitchFamily="18" charset="0"/>
                  </a:rPr>
                  <a:t>Line 4 assigns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latin typeface="+mj-lt"/>
                    <a:ea typeface="Cambria" panose="02040503050406030204" pitchFamily="18" charset="0"/>
                  </a:rPr>
                  <a:t> to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CurrentMax</a:t>
                </a: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CurrentMax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1≤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≤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6FB473C-0739-A415-38B2-BD76859CB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0" y="900616"/>
                <a:ext cx="6362699" cy="4814383"/>
              </a:xfrm>
              <a:prstGeom prst="rect">
                <a:avLst/>
              </a:prstGeom>
              <a:blipFill>
                <a:blip r:embed="rId2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DB26DFA1-9B26-4F4A-8DC2-5AAE265FF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73" y="778148"/>
            <a:ext cx="3708627" cy="25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chemeClr val="tx2">
                    <a:lumMod val="50000"/>
                  </a:schemeClr>
                </a:solidFill>
              </a:rPr>
              <a:t>FindMax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: Correctness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99CF40-3C01-DBE3-1998-62D2768BF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323" y="3361199"/>
            <a:ext cx="5203528" cy="29591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rgbClr val="C00000"/>
                </a:solidFill>
              </a:rPr>
              <a:t>Maintenance: </a:t>
            </a:r>
            <a:r>
              <a:rPr lang="en-US" sz="2200" dirty="0">
                <a:solidFill>
                  <a:srgbClr val="0070C0"/>
                </a:solidFill>
              </a:rPr>
              <a:t>If </a:t>
            </a:r>
            <a:r>
              <a:rPr lang="en-US" sz="2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CurrentMax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</a:rPr>
              <a:t>contains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the maximum of the</a:t>
            </a:r>
            <a:r>
              <a:rPr lang="en-US" sz="2200" dirty="0">
                <a:solidFill>
                  <a:srgbClr val="0070C0"/>
                </a:solidFill>
              </a:rPr>
              <a:t> subarray 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A[1 : k-1] </a:t>
            </a:r>
            <a:r>
              <a:rPr lang="en-US" sz="2200" dirty="0">
                <a:solidFill>
                  <a:srgbClr val="0070C0"/>
                </a:solidFill>
              </a:rPr>
              <a:t>before the k-</a:t>
            </a:r>
            <a:r>
              <a:rPr lang="en-US" sz="2200" dirty="0" err="1">
                <a:solidFill>
                  <a:srgbClr val="0070C0"/>
                </a:solidFill>
              </a:rPr>
              <a:t>th</a:t>
            </a:r>
            <a:r>
              <a:rPr lang="en-US" sz="2200" dirty="0">
                <a:solidFill>
                  <a:srgbClr val="0070C0"/>
                </a:solidFill>
              </a:rPr>
              <a:t> iteration, then </a:t>
            </a:r>
            <a:r>
              <a:rPr lang="en-US" sz="2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CurrentMax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ea typeface="Cambria" panose="02040503050406030204" pitchFamily="18" charset="0"/>
              </a:rPr>
              <a:t>contains the </a:t>
            </a:r>
            <a:r>
              <a:rPr lang="en-US" sz="2200" dirty="0">
                <a:solidFill>
                  <a:srgbClr val="0070C0"/>
                </a:solidFill>
              </a:rPr>
              <a:t>maximum of the sub-array 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A[1 : k] </a:t>
            </a:r>
            <a:r>
              <a:rPr lang="en-US" sz="2200" dirty="0">
                <a:solidFill>
                  <a:srgbClr val="0070C0"/>
                </a:solidFill>
              </a:rPr>
              <a:t>before the (k+1)-</a:t>
            </a:r>
            <a:r>
              <a:rPr lang="en-US" sz="2200" dirty="0" err="1">
                <a:solidFill>
                  <a:srgbClr val="0070C0"/>
                </a:solidFill>
              </a:rPr>
              <a:t>th</a:t>
            </a:r>
            <a:r>
              <a:rPr lang="en-US" sz="2200" dirty="0">
                <a:solidFill>
                  <a:srgbClr val="0070C0"/>
                </a:solidFill>
              </a:rPr>
              <a:t> iteration</a:t>
            </a:r>
            <a:r>
              <a:rPr lang="en-US" sz="2200" b="1" dirty="0">
                <a:solidFill>
                  <a:srgbClr val="0070C0"/>
                </a:solidFill>
              </a:rPr>
              <a:t>.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6FB473C-0739-A415-38B2-BD76859CB7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34050" y="900616"/>
                <a:ext cx="6362699" cy="54557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u="sng" dirty="0"/>
                  <a:t>Proof</a:t>
                </a:r>
                <a:r>
                  <a:rPr lang="en-US" sz="2200" dirty="0"/>
                  <a:t>: </a:t>
                </a:r>
                <a:r>
                  <a:rPr lang="en-US" sz="2200" dirty="0">
                    <a:latin typeface="+mj-lt"/>
                    <a:ea typeface="Cambria" panose="02040503050406030204" pitchFamily="18" charset="0"/>
                  </a:rPr>
                  <a:t>We need to consider the k-</a:t>
                </a:r>
                <a:r>
                  <a:rPr lang="en-US" sz="2200" dirty="0" err="1">
                    <a:latin typeface="+mj-lt"/>
                    <a:ea typeface="Cambria" panose="02040503050406030204" pitchFamily="18" charset="0"/>
                  </a:rPr>
                  <a:t>th</a:t>
                </a:r>
                <a:r>
                  <a:rPr lang="en-US" sz="2200" dirty="0">
                    <a:latin typeface="+mj-lt"/>
                    <a:ea typeface="Cambria" panose="02040503050406030204" pitchFamily="18" charset="0"/>
                  </a:rPr>
                  <a:t> iteration.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CurrentMax</a:t>
                </a:r>
                <a:r>
                  <a:rPr lang="en-US" sz="2200" dirty="0">
                    <a:latin typeface="+mj-lt"/>
                    <a:ea typeface="Cambria" panose="02040503050406030204" pitchFamily="18" charset="0"/>
                  </a:rPr>
                  <a:t> holds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1≤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≤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−1</m:t>
                            </m:r>
                          </m:lim>
                        </m:limLow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2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+mj-lt"/>
                    <a:ea typeface="Cambria" panose="02040503050406030204" pitchFamily="18" charset="0"/>
                  </a:rPr>
                  <a:t>before the k-</a:t>
                </a:r>
                <a:r>
                  <a:rPr lang="en-US" sz="2200" dirty="0" err="1">
                    <a:latin typeface="+mj-lt"/>
                    <a:ea typeface="Cambria" panose="02040503050406030204" pitchFamily="18" charset="0"/>
                  </a:rPr>
                  <a:t>th</a:t>
                </a:r>
                <a:r>
                  <a:rPr lang="en-US" sz="2200" dirty="0">
                    <a:latin typeface="+mj-lt"/>
                    <a:ea typeface="Cambria" panose="02040503050406030204" pitchFamily="18" charset="0"/>
                  </a:rPr>
                  <a:t> iteration (induction hypothesis).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70C0"/>
                    </a:solidFill>
                  </a:rPr>
                  <a:t>Case 2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∃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≤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−1,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holds.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Then,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1≤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≤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−1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By induction hypothesis,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CurrentMax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+mj-lt"/>
                  <a:ea typeface="Cambria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>
                    <a:latin typeface="+mj-lt"/>
                    <a:ea typeface="Cambria" panose="02040503050406030204" pitchFamily="18" charset="0"/>
                  </a:rPr>
                  <a:t>Line 3 condition is False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CurrentMax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1≤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≤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+mj-lt"/>
                  </a:rPr>
                  <a:t>i incremented by 1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6FB473C-0739-A415-38B2-BD76859CB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0" y="900616"/>
                <a:ext cx="6362699" cy="5455734"/>
              </a:xfrm>
              <a:prstGeom prst="rect">
                <a:avLst/>
              </a:prstGeom>
              <a:blipFill>
                <a:blip r:embed="rId2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DB26DFA1-9B26-4F4A-8DC2-5AAE265FF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73" y="778148"/>
            <a:ext cx="3708627" cy="25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13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chemeClr val="tx2">
                    <a:lumMod val="50000"/>
                  </a:schemeClr>
                </a:solidFill>
              </a:rPr>
              <a:t>FindMax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: Correctness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99CF40-3C01-DBE3-1998-62D2768BF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323" y="3361199"/>
            <a:ext cx="5203528" cy="29591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C00000"/>
                </a:solidFill>
              </a:rPr>
              <a:t>Loop invariant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(LI) </a:t>
            </a:r>
            <a:r>
              <a:rPr lang="en-US" sz="2400" dirty="0"/>
              <a:t>At the start of each iteration of the for loop of lines 2-4,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CurrentMax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/>
              <a:t>contains the maximum of all elements in the subarray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A[1 : i-1]</a:t>
            </a:r>
            <a:r>
              <a:rPr lang="en-US" sz="2400" b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6FB473C-0739-A415-38B2-BD76859CB7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0249" y="900616"/>
                <a:ext cx="6124576" cy="54196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Termination</a:t>
                </a:r>
                <a:endParaRPr lang="en-US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/>
                  <a:t>Loop terminates when </a:t>
                </a:r>
                <a:r>
                  <a:rPr lang="en-US" sz="2200" dirty="0" err="1"/>
                  <a:t>i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dirty="0"/>
                  <a:t> n.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 err="1"/>
                  <a:t>i</a:t>
                </a:r>
                <a:r>
                  <a:rPr lang="en-US" sz="2200" dirty="0"/>
                  <a:t>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/>
                  <a:t> loop terminates when </a:t>
                </a:r>
                <a:r>
                  <a:rPr lang="en-US" sz="2200" dirty="0" err="1"/>
                  <a:t>i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n+1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At the start of (n+1)-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sz="2000" dirty="0">
                    <a:solidFill>
                      <a:srgbClr val="0070C0"/>
                    </a:solidFill>
                  </a:rPr>
                  <a:t> iteration of the for loop of lines 2-4, </a:t>
                </a:r>
                <a:r>
                  <a:rPr lang="en-US" sz="2000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CurrentMax</a:t>
                </a:r>
                <a:r>
                  <a:rPr lang="en-US" sz="20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contains the maximum of all elements in the subarray </a:t>
                </a:r>
                <a:r>
                  <a:rPr lang="en-US" sz="20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A[1 : n]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.</a:t>
                </a:r>
                <a:r>
                  <a:rPr lang="en-US" sz="22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6FB473C-0739-A415-38B2-BD76859CB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49" y="900616"/>
                <a:ext cx="6124576" cy="5419683"/>
              </a:xfrm>
              <a:prstGeom prst="rect">
                <a:avLst/>
              </a:prstGeom>
              <a:blipFill>
                <a:blip r:embed="rId2"/>
                <a:stretch>
                  <a:fillRect l="-1493" r="-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B12A629F-0722-63A2-FCB5-1548A1439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73" y="778148"/>
            <a:ext cx="3708627" cy="25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3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chemeClr val="tx2">
                    <a:lumMod val="50000"/>
                  </a:schemeClr>
                </a:solidFill>
              </a:rPr>
              <a:t>FindMax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: Correctness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99CF40-3C01-DBE3-1998-62D2768BF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323" y="3361199"/>
            <a:ext cx="5203528" cy="29591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C00000"/>
                </a:solidFill>
              </a:rPr>
              <a:t>Loop invariant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(LI) </a:t>
            </a:r>
            <a:r>
              <a:rPr lang="en-US" sz="2400" dirty="0"/>
              <a:t>At the start of each iteration of the for loop of lines 2-4,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CurrentMax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/>
              <a:t>contains the maximum of all elements in the subarray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A[1 : i-1]</a:t>
            </a:r>
            <a:r>
              <a:rPr lang="en-US" sz="2400" b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6FB473C-0739-A415-38B2-BD76859CB7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0249" y="900616"/>
                <a:ext cx="6124576" cy="39571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We also need to prove that the algorithm always halts.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Trivial here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cannot increase beyond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50000"/>
                  </a:lnSpc>
                </a:pP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Not always easy!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6FB473C-0739-A415-38B2-BD76859CB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49" y="900616"/>
                <a:ext cx="6124576" cy="3957133"/>
              </a:xfrm>
              <a:prstGeom prst="rect">
                <a:avLst/>
              </a:prstGeom>
              <a:blipFill>
                <a:blip r:embed="rId2"/>
                <a:stretch>
                  <a:fillRect l="-1493" r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B12A629F-0722-63A2-FCB5-1548A1439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73" y="778148"/>
            <a:ext cx="3708627" cy="25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22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Algorithm Efficiency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809D8-D53C-D68B-78DF-D0819D50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275"/>
            <a:ext cx="10515600" cy="51196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There are often many approaches (algorithms) to solve a problem (Recall: Finding the maximum)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do we choose between them?</a:t>
            </a:r>
          </a:p>
          <a:p>
            <a:pPr marL="609600" indent="-609600">
              <a:lnSpc>
                <a:spcPct val="150000"/>
              </a:lnSpc>
              <a:buNone/>
            </a:pPr>
            <a:endParaRPr lang="en-US" sz="100" dirty="0"/>
          </a:p>
          <a:p>
            <a:pPr>
              <a:lnSpc>
                <a:spcPct val="150000"/>
              </a:lnSpc>
            </a:pPr>
            <a:r>
              <a:rPr lang="en-US" dirty="0"/>
              <a:t>At the heart of computer program design are two (sometimes conflicting) goals</a:t>
            </a:r>
          </a:p>
          <a:p>
            <a:pPr marL="990600" lvl="1" indent="-533400">
              <a:lnSpc>
                <a:spcPct val="150000"/>
              </a:lnSpc>
              <a:buFontTx/>
              <a:buAutoNum type="arabicPeriod"/>
            </a:pPr>
            <a:r>
              <a:rPr lang="en-US" dirty="0"/>
              <a:t>To design an algorithm that is </a:t>
            </a:r>
            <a:r>
              <a:rPr lang="en-US" dirty="0">
                <a:solidFill>
                  <a:srgbClr val="C00000"/>
                </a:solidFill>
              </a:rPr>
              <a:t>easy to understand, code, debug</a:t>
            </a:r>
          </a:p>
          <a:p>
            <a:pPr marL="990600" lvl="1" indent="-533400">
              <a:lnSpc>
                <a:spcPct val="150000"/>
              </a:lnSpc>
              <a:buFontTx/>
              <a:buAutoNum type="arabicPeriod"/>
            </a:pPr>
            <a:r>
              <a:rPr lang="en-US" dirty="0"/>
              <a:t>To design an algorithm that makes </a:t>
            </a:r>
            <a:r>
              <a:rPr lang="en-US" dirty="0">
                <a:solidFill>
                  <a:srgbClr val="C00000"/>
                </a:solidFill>
              </a:rPr>
              <a:t>efficient use of the computer’s resources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06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809D8-D53C-D68B-78DF-D0819D50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275"/>
            <a:ext cx="10515600" cy="51196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000" dirty="0">
                <a:solidFill>
                  <a:schemeClr val="tx2">
                    <a:lumMod val="50000"/>
                  </a:schemeClr>
                </a:solidFill>
              </a:rPr>
              <a:t>Algorithm Efficiency</a:t>
            </a:r>
            <a:endParaRPr lang="en-US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69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Algorithm Efficiency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809D8-D53C-D68B-78DF-D0819D50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275"/>
            <a:ext cx="10515600" cy="51196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(1) is the concern of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Software Engineering</a:t>
            </a:r>
            <a:endParaRPr lang="en-U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(2) is the concern of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Algorithm Analysis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Following questions are relevant for (2):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How to find the </a:t>
            </a:r>
            <a:r>
              <a:rPr lang="en-US" altLang="en-US" dirty="0">
                <a:solidFill>
                  <a:srgbClr val="FF0000"/>
                </a:solidFill>
              </a:rPr>
              <a:t>most efficient </a:t>
            </a:r>
            <a:r>
              <a:rPr lang="en-US" altLang="en-US" dirty="0"/>
              <a:t>of several possible algorithms for the same problem. 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Is the algorithm </a:t>
            </a:r>
            <a:r>
              <a:rPr lang="en-US" altLang="en-US" dirty="0">
                <a:solidFill>
                  <a:srgbClr val="FF0000"/>
                </a:solidFill>
              </a:rPr>
              <a:t>optimal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(best in some sense)?</a:t>
            </a:r>
          </a:p>
          <a:p>
            <a:pPr lvl="2">
              <a:lnSpc>
                <a:spcPct val="150000"/>
              </a:lnSpc>
            </a:pPr>
            <a:r>
              <a:rPr lang="en-US" altLang="en-US" sz="2200" dirty="0"/>
              <a:t>Can we do even better?</a:t>
            </a:r>
          </a:p>
        </p:txBody>
      </p:sp>
    </p:spTree>
    <p:extLst>
      <p:ext uri="{BB962C8B-B14F-4D97-AF65-F5344CB8AC3E}">
        <p14:creationId xmlns:p14="http://schemas.microsoft.com/office/powerpoint/2010/main" val="2899788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Algorithm Efficiency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809D8-D53C-D68B-78DF-D0819D50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275"/>
            <a:ext cx="10515600" cy="51196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Since (2) is about efficiency, what should be the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metric</a:t>
            </a:r>
            <a:r>
              <a:rPr lang="en-US" dirty="0">
                <a:latin typeface="+mj-lt"/>
              </a:rPr>
              <a:t> to determine efficiency?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Computation time (a.k.a. running time)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Memory requirement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Communication bandwidth, etc.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Primary concern: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) </a:t>
            </a:r>
            <a:r>
              <a:rPr lang="en-US" altLang="en-US" dirty="0">
                <a:solidFill>
                  <a:srgbClr val="FF0000"/>
                </a:solidFill>
              </a:rPr>
              <a:t>computation time, </a:t>
            </a:r>
            <a:r>
              <a:rPr lang="en-US" altLang="en-US" dirty="0"/>
              <a:t>ii)</a:t>
            </a:r>
            <a:r>
              <a:rPr lang="en-US" altLang="en-US" dirty="0">
                <a:solidFill>
                  <a:srgbClr val="FF0000"/>
                </a:solidFill>
              </a:rPr>
              <a:t> memory requirement</a:t>
            </a:r>
          </a:p>
        </p:txBody>
      </p:sp>
    </p:spTree>
    <p:extLst>
      <p:ext uri="{BB962C8B-B14F-4D97-AF65-F5344CB8AC3E}">
        <p14:creationId xmlns:p14="http://schemas.microsoft.com/office/powerpoint/2010/main" val="3667590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>
                <a:solidFill>
                  <a:schemeClr val="tx2">
                    <a:lumMod val="50000"/>
                  </a:schemeClr>
                </a:solidFill>
              </a:rPr>
              <a:t>Algorithm: More Formal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7275"/>
            <a:ext cx="10515600" cy="51196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A </a:t>
            </a:r>
            <a:r>
              <a:rPr lang="en-US" altLang="en-US" u="sng" dirty="0">
                <a:solidFill>
                  <a:srgbClr val="CC0000"/>
                </a:solidFill>
              </a:rPr>
              <a:t>finite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sequence of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u="sng" dirty="0">
                <a:solidFill>
                  <a:srgbClr val="CC0000"/>
                </a:solidFill>
              </a:rPr>
              <a:t>rigorous</a:t>
            </a:r>
            <a:r>
              <a:rPr lang="en-US" altLang="en-US" dirty="0"/>
              <a:t> instructions for solving a well-specified computational problem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pic>
        <p:nvPicPr>
          <p:cNvPr id="19" name="Picture 18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45C8AB63-4BB7-4CE1-5785-F6823E3D3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64" y="2700530"/>
            <a:ext cx="3952617" cy="293164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FDAEB759-D73F-9ED3-9CB4-CDB5DF419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4373" y="5174976"/>
            <a:ext cx="914400" cy="914400"/>
          </a:xfrm>
          <a:prstGeom prst="rect">
            <a:avLst/>
          </a:prstGeom>
        </p:spPr>
      </p:pic>
      <p:pic>
        <p:nvPicPr>
          <p:cNvPr id="16" name="Picture 1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46B616D-ABCC-A5BD-CC59-33824E17B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592" y="2991304"/>
            <a:ext cx="5584327" cy="1964606"/>
          </a:xfrm>
          <a:prstGeom prst="rect">
            <a:avLst/>
          </a:prstGeom>
        </p:spPr>
      </p:pic>
      <p:pic>
        <p:nvPicPr>
          <p:cNvPr id="14" name="Graphic 13" descr="Close with solid fill">
            <a:extLst>
              <a:ext uri="{FF2B5EF4-FFF2-40B4-BE49-F238E27FC236}">
                <a16:creationId xmlns:a16="http://schemas.microsoft.com/office/drawing/2014/main" id="{4C37385A-9C8A-FF00-8AA8-9723C86C9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1497" y="47571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13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Determining Running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3841F-9F75-06DD-BDFD-ABF9DE20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Option 1: Empirical analysis (run executable code)</a:t>
            </a:r>
          </a:p>
          <a:p>
            <a:pPr>
              <a:lnSpc>
                <a:spcPct val="150000"/>
              </a:lnSpc>
            </a:pPr>
            <a:r>
              <a:rPr lang="en-US" dirty="0"/>
              <a:t>Option 2: Theoretical analysis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Which one is better?</a:t>
            </a:r>
          </a:p>
        </p:txBody>
      </p:sp>
    </p:spTree>
    <p:extLst>
      <p:ext uri="{BB962C8B-B14F-4D97-AF65-F5344CB8AC3E}">
        <p14:creationId xmlns:p14="http://schemas.microsoft.com/office/powerpoint/2010/main" val="728387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C67942-E723-740C-2B78-DA8A2396CC37}"/>
              </a:ext>
            </a:extLst>
          </p:cNvPr>
          <p:cNvSpPr/>
          <p:nvPr/>
        </p:nvSpPr>
        <p:spPr>
          <a:xfrm>
            <a:off x="1504950" y="3962399"/>
            <a:ext cx="9848850" cy="22145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/>
              <a:t>Option 1: Empirical Analysis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3841F-9F75-06DD-BDFD-ABF9DE20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Run executable code</a:t>
            </a:r>
          </a:p>
          <a:p>
            <a:pPr>
              <a:lnSpc>
                <a:spcPct val="150000"/>
              </a:lnSpc>
            </a:pPr>
            <a:r>
              <a:rPr lang="en-US" dirty="0"/>
              <a:t>Compare </a:t>
            </a:r>
            <a:r>
              <a:rPr lang="en-US" b="1" dirty="0"/>
              <a:t>Alg. A </a:t>
            </a:r>
            <a:r>
              <a:rPr lang="en-US" dirty="0"/>
              <a:t>and </a:t>
            </a:r>
            <a:r>
              <a:rPr lang="en-US" b="1" dirty="0"/>
              <a:t>Alg. B </a:t>
            </a:r>
            <a:r>
              <a:rPr lang="en-US" dirty="0"/>
              <a:t>that solve the same problem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dirty="0"/>
              <a:t>Need to implement both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Suppose Alg. A shows takes </a:t>
            </a:r>
            <a:r>
              <a:rPr lang="en-US" b="1" dirty="0">
                <a:solidFill>
                  <a:srgbClr val="00B050"/>
                </a:solidFill>
              </a:rPr>
              <a:t>less</a:t>
            </a:r>
            <a:r>
              <a:rPr lang="en-US" dirty="0"/>
              <a:t> computation time (</a:t>
            </a:r>
            <a:r>
              <a:rPr lang="en-US" dirty="0">
                <a:solidFill>
                  <a:srgbClr val="FF0000"/>
                </a:solidFill>
              </a:rPr>
              <a:t>avg or worst</a:t>
            </a:r>
            <a:r>
              <a:rPr lang="en-US" dirty="0"/>
              <a:t>?)</a:t>
            </a:r>
          </a:p>
          <a:p>
            <a:pPr lvl="2">
              <a:lnSpc>
                <a:spcPct val="150000"/>
              </a:lnSpc>
            </a:pPr>
            <a:r>
              <a:rPr lang="en-US" sz="2200" dirty="0"/>
              <a:t>Alg. A might be better coded</a:t>
            </a:r>
          </a:p>
          <a:p>
            <a:pPr lvl="2">
              <a:lnSpc>
                <a:spcPct val="150000"/>
              </a:lnSpc>
            </a:pPr>
            <a:r>
              <a:rPr lang="en-US" sz="2200" dirty="0"/>
              <a:t>Can run both on finite number of test cases (inputs). What if Alg. A is suitable for these inputs, but does poorly in many unseen inputs? </a:t>
            </a:r>
          </a:p>
          <a:p>
            <a:pPr lvl="2">
              <a:lnSpc>
                <a:spcPct val="150000"/>
              </a:lnSpc>
            </a:pPr>
            <a:r>
              <a:rPr lang="en-US" sz="2200" dirty="0"/>
              <a:t>The computing platform may favor Alg. A</a:t>
            </a:r>
          </a:p>
        </p:txBody>
      </p:sp>
    </p:spTree>
    <p:extLst>
      <p:ext uri="{BB962C8B-B14F-4D97-AF65-F5344CB8AC3E}">
        <p14:creationId xmlns:p14="http://schemas.microsoft.com/office/powerpoint/2010/main" val="385866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800" dirty="0"/>
              <a:t>Option 2: Theoretical Analysis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3841F-9F75-06DD-BDFD-ABF9DE20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 </a:t>
            </a:r>
            <a:r>
              <a:rPr lang="en-US" dirty="0">
                <a:solidFill>
                  <a:srgbClr val="C00000"/>
                </a:solidFill>
              </a:rPr>
              <a:t>computing model </a:t>
            </a:r>
            <a:r>
              <a:rPr lang="en-US" dirty="0"/>
              <a:t>needs to be assumed?</a:t>
            </a:r>
          </a:p>
          <a:p>
            <a:pPr>
              <a:lnSpc>
                <a:spcPct val="150000"/>
              </a:lnSpc>
            </a:pPr>
            <a:r>
              <a:rPr lang="en-US" dirty="0"/>
              <a:t>What should be the </a:t>
            </a:r>
            <a:r>
              <a:rPr lang="en-US" dirty="0">
                <a:solidFill>
                  <a:srgbClr val="C00000"/>
                </a:solidFill>
              </a:rPr>
              <a:t>costs of different operations</a:t>
            </a:r>
            <a:r>
              <a:rPr lang="en-US" dirty="0"/>
              <a:t>?</a:t>
            </a:r>
          </a:p>
          <a:p>
            <a:pPr>
              <a:lnSpc>
                <a:spcPct val="150000"/>
              </a:lnSpc>
            </a:pPr>
            <a:r>
              <a:rPr lang="en-US" dirty="0"/>
              <a:t>Running time should be determined </a:t>
            </a:r>
            <a:r>
              <a:rPr lang="en-US" dirty="0">
                <a:solidFill>
                  <a:srgbClr val="C00000"/>
                </a:solidFill>
              </a:rPr>
              <a:t>with respect to what</a:t>
            </a:r>
            <a:r>
              <a:rPr lang="en-US" dirty="0"/>
              <a:t>?</a:t>
            </a:r>
          </a:p>
          <a:p>
            <a:pPr>
              <a:lnSpc>
                <a:spcPct val="150000"/>
              </a:lnSpc>
            </a:pPr>
            <a:r>
              <a:rPr lang="en-US" dirty="0"/>
              <a:t>An algorithm can be represented differently, how to make the analysis </a:t>
            </a:r>
            <a:r>
              <a:rPr lang="en-US" dirty="0">
                <a:solidFill>
                  <a:srgbClr val="C00000"/>
                </a:solidFill>
              </a:rPr>
              <a:t>independent</a:t>
            </a:r>
            <a:r>
              <a:rPr lang="en-US" dirty="0"/>
              <a:t> of this </a:t>
            </a:r>
            <a:r>
              <a:rPr lang="en-US" dirty="0">
                <a:solidFill>
                  <a:srgbClr val="C00000"/>
                </a:solidFill>
              </a:rPr>
              <a:t>dissimilarity</a:t>
            </a:r>
            <a:r>
              <a:rPr lang="en-US" dirty="0"/>
              <a:t>?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72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Computing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3841F-9F75-06DD-BDFD-ABF9DE20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050"/>
            <a:ext cx="10515600" cy="50149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Running time measurement should be machine independent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Use a hypothetical computing platform (should not be overly unrealistic) </a:t>
            </a:r>
          </a:p>
          <a:p>
            <a:pPr>
              <a:lnSpc>
                <a:spcPct val="150000"/>
              </a:lnSpc>
            </a:pPr>
            <a:r>
              <a:rPr lang="en-US" dirty="0"/>
              <a:t>Our assumption: </a:t>
            </a:r>
            <a:r>
              <a:rPr lang="en-US" dirty="0">
                <a:solidFill>
                  <a:srgbClr val="C00000"/>
                </a:solidFill>
              </a:rPr>
              <a:t>Random Access Machine (RAM)</a:t>
            </a:r>
            <a:r>
              <a:rPr lang="en-US" dirty="0"/>
              <a:t> model</a:t>
            </a:r>
            <a:endParaRPr lang="en-US" sz="700" dirty="0"/>
          </a:p>
          <a:p>
            <a:pPr lvl="1">
              <a:lnSpc>
                <a:spcPct val="150000"/>
              </a:lnSpc>
            </a:pPr>
            <a:r>
              <a:rPr lang="en-US" dirty="0"/>
              <a:t>Single processor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Executes instructions one after another (no concurrency)</a:t>
            </a:r>
          </a:p>
        </p:txBody>
      </p:sp>
    </p:spTree>
    <p:extLst>
      <p:ext uri="{BB962C8B-B14F-4D97-AF65-F5344CB8AC3E}">
        <p14:creationId xmlns:p14="http://schemas.microsoft.com/office/powerpoint/2010/main" val="3441337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RAM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3841F-9F75-06DD-BDFD-ABF9DE20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1482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/>
              <a:t>Supports</a:t>
            </a:r>
            <a:r>
              <a:rPr lang="en-US" altLang="en-US" sz="2800" dirty="0">
                <a:solidFill>
                  <a:srgbClr val="CC0000"/>
                </a:solidFill>
              </a:rPr>
              <a:t> primitive constant-time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CC0000"/>
                </a:solidFill>
              </a:rPr>
              <a:t>instructions</a:t>
            </a:r>
            <a:endParaRPr lang="en-US" altLang="en-US" sz="2800" dirty="0"/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Arithmetic (+, </a:t>
            </a:r>
            <a:r>
              <a:rPr lang="en-US" altLang="en-US" sz="2400" dirty="0">
                <a:cs typeface="Times New Roman" panose="02020603050405020304" pitchFamily="18" charset="0"/>
              </a:rPr>
              <a:t>–</a:t>
            </a:r>
            <a:r>
              <a:rPr lang="en-US" altLang="en-US" sz="2400" dirty="0"/>
              <a:t>, *, /, %, floor, ceiling).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Data Movement (load, store, copy).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Control (branch, subroutine call).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en-US" sz="700" dirty="0"/>
          </a:p>
          <a:p>
            <a:pPr>
              <a:lnSpc>
                <a:spcPct val="150000"/>
              </a:lnSpc>
            </a:pPr>
            <a:r>
              <a:rPr lang="en-US" altLang="en-US" dirty="0"/>
              <a:t>No complex operations supported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No sort operation (can’t assume to do it in constant time)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Simplifying assumption: run time is </a:t>
            </a:r>
            <a:r>
              <a:rPr lang="en-US" altLang="en-US" sz="2800" dirty="0">
                <a:solidFill>
                  <a:srgbClr val="CC0000"/>
                </a:solidFill>
              </a:rPr>
              <a:t>1 time unit</a:t>
            </a:r>
            <a:r>
              <a:rPr lang="en-US" altLang="en-US" sz="2800" dirty="0"/>
              <a:t> for all simple instructions.</a:t>
            </a:r>
          </a:p>
        </p:txBody>
      </p:sp>
    </p:spTree>
    <p:extLst>
      <p:ext uri="{BB962C8B-B14F-4D97-AF65-F5344CB8AC3E}">
        <p14:creationId xmlns:p14="http://schemas.microsoft.com/office/powerpoint/2010/main" val="2552845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RAM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3841F-9F75-06DD-BDFD-ABF9DE20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148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dirty="0"/>
              <a:t>Memory is unlimited</a:t>
            </a:r>
          </a:p>
          <a:p>
            <a:pPr>
              <a:lnSpc>
                <a:spcPct val="150000"/>
              </a:lnSpc>
            </a:pPr>
            <a:r>
              <a:rPr lang="en-US" altLang="en-US" sz="2600" dirty="0"/>
              <a:t>No memory hierarchy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6" name="Picture 5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6394FBF6-EA8F-AD60-2C29-97C6ACA92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181" y="2437957"/>
            <a:ext cx="6397819" cy="39188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7FB32D-39F7-5C86-AAFE-3318046AE135}"/>
              </a:ext>
            </a:extLst>
          </p:cNvPr>
          <p:cNvSpPr txBox="1"/>
          <p:nvPr/>
        </p:nvSpPr>
        <p:spPr>
          <a:xfrm flipH="1">
            <a:off x="4798141" y="1971465"/>
            <a:ext cx="694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Fig. Source</a:t>
            </a:r>
            <a:r>
              <a:rPr lang="en-US" sz="1600" dirty="0"/>
              <a:t>: Computer Systems: A Programmer's Perspective, Bryant and O’ </a:t>
            </a:r>
            <a:r>
              <a:rPr lang="en-US" sz="1600" dirty="0" err="1"/>
              <a:t>Hallaron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65323-FED5-6A1B-C6AA-696D11386862}"/>
              </a:ext>
            </a:extLst>
          </p:cNvPr>
          <p:cNvSpPr txBox="1"/>
          <p:nvPr/>
        </p:nvSpPr>
        <p:spPr>
          <a:xfrm>
            <a:off x="8963024" y="3084288"/>
            <a:ext cx="952500" cy="36933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CC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12DDE8-E993-6431-ECE7-5C63B0597B0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1432" y="3268954"/>
            <a:ext cx="377159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A57CD5-ABB3-A520-4B92-CDE7F940380E}"/>
              </a:ext>
            </a:extLst>
          </p:cNvPr>
          <p:cNvGrpSpPr/>
          <p:nvPr/>
        </p:nvGrpSpPr>
        <p:grpSpPr>
          <a:xfrm>
            <a:off x="5211619" y="3597643"/>
            <a:ext cx="4724092" cy="369332"/>
            <a:chOff x="5211619" y="3597643"/>
            <a:chExt cx="4724092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511457-75D8-CDB6-3030-BF6DCE7712A7}"/>
                </a:ext>
              </a:extLst>
            </p:cNvPr>
            <p:cNvSpPr txBox="1"/>
            <p:nvPr/>
          </p:nvSpPr>
          <p:spPr>
            <a:xfrm>
              <a:off x="8983211" y="3597643"/>
              <a:ext cx="952500" cy="36933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2700000" scaled="1"/>
              <a:tileRect/>
            </a:gra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 ns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E2E6390-8D2A-962E-E0EA-6E27E1A498B0}"/>
                </a:ext>
              </a:extLst>
            </p:cNvPr>
            <p:cNvCxnSpPr>
              <a:cxnSpLocks/>
            </p:cNvCxnSpPr>
            <p:nvPr/>
          </p:nvCxnSpPr>
          <p:spPr>
            <a:xfrm>
              <a:off x="5211619" y="3791869"/>
              <a:ext cx="37715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A16B21-03EE-F3A6-5C1E-0E64D331742E}"/>
              </a:ext>
            </a:extLst>
          </p:cNvPr>
          <p:cNvGrpSpPr/>
          <p:nvPr/>
        </p:nvGrpSpPr>
        <p:grpSpPr>
          <a:xfrm>
            <a:off x="5233742" y="4708197"/>
            <a:ext cx="4724092" cy="369332"/>
            <a:chOff x="5211619" y="3597643"/>
            <a:chExt cx="4724092" cy="369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D7D1A3-F800-F58D-C860-113DAAEC450B}"/>
                </a:ext>
              </a:extLst>
            </p:cNvPr>
            <p:cNvSpPr txBox="1"/>
            <p:nvPr/>
          </p:nvSpPr>
          <p:spPr>
            <a:xfrm>
              <a:off x="8983211" y="3597643"/>
              <a:ext cx="952500" cy="36933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2700000" scaled="1"/>
              <a:tileRect/>
            </a:gra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100 ns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3A7F11-41D3-DE8B-F3B7-BBBFAED85E01}"/>
                </a:ext>
              </a:extLst>
            </p:cNvPr>
            <p:cNvCxnSpPr>
              <a:cxnSpLocks/>
            </p:cNvCxnSpPr>
            <p:nvPr/>
          </p:nvCxnSpPr>
          <p:spPr>
            <a:xfrm>
              <a:off x="5211619" y="3791869"/>
              <a:ext cx="37715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59D3A9-1687-359D-041D-FDF600574A83}"/>
              </a:ext>
            </a:extLst>
          </p:cNvPr>
          <p:cNvGrpSpPr/>
          <p:nvPr/>
        </p:nvGrpSpPr>
        <p:grpSpPr>
          <a:xfrm>
            <a:off x="5258108" y="5291950"/>
            <a:ext cx="4772945" cy="369332"/>
            <a:chOff x="5211619" y="3607203"/>
            <a:chExt cx="4772945" cy="3693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E2B95D-59A0-24AE-E0A1-78F705A3CD0B}"/>
                </a:ext>
              </a:extLst>
            </p:cNvPr>
            <p:cNvSpPr txBox="1"/>
            <p:nvPr/>
          </p:nvSpPr>
          <p:spPr>
            <a:xfrm>
              <a:off x="8916535" y="3607203"/>
              <a:ext cx="1068029" cy="36933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2700000" scaled="1"/>
              <a:tileRect/>
            </a:gra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16k+ ns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029330D-3B1B-4A22-A804-924297C72797}"/>
                </a:ext>
              </a:extLst>
            </p:cNvPr>
            <p:cNvCxnSpPr>
              <a:cxnSpLocks/>
            </p:cNvCxnSpPr>
            <p:nvPr/>
          </p:nvCxnSpPr>
          <p:spPr>
            <a:xfrm>
              <a:off x="5211619" y="3791869"/>
              <a:ext cx="37715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E5E4C7C-7EA1-5374-4CF9-A15419394292}"/>
              </a:ext>
            </a:extLst>
          </p:cNvPr>
          <p:cNvSpPr txBox="1"/>
          <p:nvPr/>
        </p:nvSpPr>
        <p:spPr>
          <a:xfrm>
            <a:off x="4583079" y="5915200"/>
            <a:ext cx="7082388" cy="52322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Latency Numbers Every Programmer Should Know</a:t>
            </a:r>
          </a:p>
          <a:p>
            <a:r>
              <a:rPr lang="en-US" sz="1400" dirty="0">
                <a:hlinkClick r:id="rId3"/>
              </a:rPr>
              <a:t>https://colin-scott.github.io/personal_website/research/interactive_latency.html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990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Running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3841F-9F75-06DD-BDFD-ABF9DE20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dirty="0"/>
              <a:t>The </a:t>
            </a:r>
            <a:r>
              <a:rPr lang="en-US" b="1" dirty="0">
                <a:solidFill>
                  <a:srgbClr val="C00000"/>
                </a:solidFill>
              </a:rPr>
              <a:t>running time </a:t>
            </a:r>
            <a:r>
              <a:rPr lang="en-US" dirty="0"/>
              <a:t>of an algorithm on a particular input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is the </a:t>
            </a:r>
            <a:r>
              <a:rPr lang="en-US" b="1" dirty="0">
                <a:solidFill>
                  <a:srgbClr val="00B050"/>
                </a:solidFill>
              </a:rPr>
              <a:t>number of primitive operations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or “steps” executed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Also called “</a:t>
            </a:r>
            <a:r>
              <a:rPr lang="en-US" b="1" dirty="0">
                <a:solidFill>
                  <a:srgbClr val="C00000"/>
                </a:solidFill>
              </a:rPr>
              <a:t>time complexity</a:t>
            </a:r>
            <a:r>
              <a:rPr lang="en-US" dirty="0"/>
              <a:t>” of the algorithm</a:t>
            </a:r>
            <a:endParaRPr lang="en-US" sz="1050" dirty="0"/>
          </a:p>
          <a:p>
            <a:pPr>
              <a:lnSpc>
                <a:spcPct val="150000"/>
              </a:lnSpc>
            </a:pPr>
            <a:r>
              <a:rPr lang="en-US" dirty="0"/>
              <a:t>Running time usually grows with “</a:t>
            </a:r>
            <a:r>
              <a:rPr lang="en-US" b="1" dirty="0">
                <a:solidFill>
                  <a:srgbClr val="C00000"/>
                </a:solidFill>
              </a:rPr>
              <a:t>input size</a:t>
            </a:r>
            <a:r>
              <a:rPr lang="en-US" dirty="0"/>
              <a:t>’’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Steps required to sort 1 million numbe</a:t>
            </a:r>
            <a:r>
              <a:rPr lang="en-US" dirty="0"/>
              <a:t>rs vs 1000 numbers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dirty="0"/>
              <a:t>Running time also depends on other input characteristics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Sorting an already sorted array</a:t>
            </a:r>
          </a:p>
        </p:txBody>
      </p:sp>
    </p:spTree>
    <p:extLst>
      <p:ext uri="{BB962C8B-B14F-4D97-AF65-F5344CB8AC3E}">
        <p14:creationId xmlns:p14="http://schemas.microsoft.com/office/powerpoint/2010/main" val="3864015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Input Size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3841F-9F75-06DD-BDFD-ABF9DE20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Determine running time </a:t>
            </a:r>
            <a:r>
              <a:rPr lang="en-US" dirty="0" err="1"/>
              <a:t>w.r.t.</a:t>
            </a:r>
            <a:r>
              <a:rPr lang="en-US" dirty="0"/>
              <a:t> input size</a:t>
            </a:r>
          </a:p>
          <a:p>
            <a:pPr>
              <a:lnSpc>
                <a:spcPct val="150000"/>
              </a:lnSpc>
            </a:pPr>
            <a:r>
              <a:rPr lang="en-US" dirty="0"/>
              <a:t>Formally, input size depends on how input is </a:t>
            </a:r>
            <a:r>
              <a:rPr lang="en-US" dirty="0">
                <a:solidFill>
                  <a:srgbClr val="C00000"/>
                </a:solidFill>
              </a:rPr>
              <a:t>encoded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We’ll see this later in this course</a:t>
            </a:r>
          </a:p>
          <a:p>
            <a:pPr>
              <a:lnSpc>
                <a:spcPct val="150000"/>
              </a:lnSpc>
            </a:pPr>
            <a:r>
              <a:rPr lang="en-US" dirty="0"/>
              <a:t>Input size depends on the problem in hand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Array problems: number of items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Graph problems: number of vertices and edges</a:t>
            </a:r>
          </a:p>
          <a:p>
            <a:pPr>
              <a:lnSpc>
                <a:spcPct val="15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50472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altLang="en-US" sz="4000" dirty="0"/>
              <a:t>Worst, Average, and Best-Case Complexity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3841F-9F75-06DD-BDFD-ABF9DE20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rgbClr val="CC0000"/>
                </a:solidFill>
              </a:rPr>
              <a:t>Worst-case complexity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>
                <a:solidFill>
                  <a:schemeClr val="hlink"/>
                </a:solidFill>
              </a:rPr>
              <a:t>Maximum</a:t>
            </a:r>
            <a:r>
              <a:rPr lang="en-US" altLang="en-US" dirty="0"/>
              <a:t> steps the algorithm takes for any possible input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Most tractable measure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rgbClr val="CC0000"/>
                </a:solidFill>
              </a:rPr>
              <a:t>Average-case complexity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>
                <a:solidFill>
                  <a:schemeClr val="hlink"/>
                </a:solidFill>
              </a:rPr>
              <a:t>Average</a:t>
            </a:r>
            <a:r>
              <a:rPr lang="en-US" altLang="en-US" dirty="0"/>
              <a:t> number of steps for all possible inputs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Requires probability distribution of possible inputs, which is usually difficult to provide and to analyze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rgbClr val="CC0000"/>
                </a:solidFill>
              </a:rPr>
              <a:t>Best-case complexity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>
                <a:solidFill>
                  <a:schemeClr val="hlink"/>
                </a:solidFill>
              </a:rPr>
              <a:t>Minimum</a:t>
            </a:r>
            <a:r>
              <a:rPr lang="en-US" altLang="en-US" dirty="0"/>
              <a:t> number of steps for any possible input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Not useful. </a:t>
            </a:r>
            <a:r>
              <a:rPr lang="en-US" altLang="en-US" b="1" dirty="0"/>
              <a:t>Why?</a:t>
            </a:r>
            <a:endParaRPr lang="en-US" altLang="en-US" b="1" u="sng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95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altLang="en-US" sz="4000" dirty="0"/>
              <a:t>Why Worst-Case Complexity?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3841F-9F75-06DD-BDFD-ABF9DE20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An upper bound on the running time for any input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algorithm never takes any longer</a:t>
            </a:r>
          </a:p>
          <a:p>
            <a:pPr>
              <a:lnSpc>
                <a:spcPct val="150000"/>
              </a:lnSpc>
            </a:pPr>
            <a:r>
              <a:rPr lang="en-US" dirty="0"/>
              <a:t>For some algorithms, the worst case occurs fairly often</a:t>
            </a:r>
          </a:p>
          <a:p>
            <a:pPr>
              <a:lnSpc>
                <a:spcPct val="150000"/>
              </a:lnSpc>
            </a:pPr>
            <a:r>
              <a:rPr lang="en-US" dirty="0"/>
              <a:t>The average case is often roughly as bad as the worst case</a:t>
            </a:r>
            <a:endParaRPr lang="en-US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7830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Algorithm: Formal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7275"/>
            <a:ext cx="10515600" cy="51196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Alonzo Church and Alan Turing in 1936 came with formal definitions for the concept of algorithm</a:t>
            </a:r>
            <a:endParaRPr lang="en-US" altLang="en-US" sz="2800" dirty="0"/>
          </a:p>
          <a:p>
            <a:pPr>
              <a:lnSpc>
                <a:spcPct val="150000"/>
              </a:lnSpc>
            </a:pPr>
            <a:r>
              <a:rPr lang="en-US" altLang="en-US" sz="2800" dirty="0"/>
              <a:t>One definition: </a:t>
            </a:r>
            <a:r>
              <a:rPr lang="en-US" altLang="en-US" sz="2800" dirty="0">
                <a:solidFill>
                  <a:srgbClr val="C00000"/>
                </a:solidFill>
              </a:rPr>
              <a:t>Turing Machine that </a:t>
            </a:r>
            <a:r>
              <a:rPr lang="en-US" altLang="en-US" sz="2800" i="1" dirty="0">
                <a:solidFill>
                  <a:srgbClr val="C00000"/>
                </a:solidFill>
              </a:rPr>
              <a:t>always</a:t>
            </a:r>
            <a:r>
              <a:rPr lang="en-US" altLang="en-US" sz="2800" dirty="0">
                <a:solidFill>
                  <a:srgbClr val="C00000"/>
                </a:solidFill>
              </a:rPr>
              <a:t> halts</a:t>
            </a:r>
            <a:r>
              <a:rPr lang="en-US" alt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800" dirty="0"/>
              <a:t>Other definitions: </a:t>
            </a:r>
            <a:r>
              <a:rPr lang="en-US" altLang="en-US" sz="2800" dirty="0">
                <a:solidFill>
                  <a:schemeClr val="tx1"/>
                </a:solidFill>
              </a:rPr>
              <a:t>Lambda Calculus, </a:t>
            </a:r>
            <a:r>
              <a:rPr lang="en-US" dirty="0"/>
              <a:t>Recursive Functions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These definitions are equivalent among each others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79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Worst-Case Complexity: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87776743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A[1]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for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2 to n do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if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then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2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87776743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111429" r="-70521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208451" r="-70521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312857" r="-70521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412857" r="-70521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98959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Worst-Case Complexity: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48387607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A[1]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for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2 to n do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if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then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2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48387607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111429" r="-70521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111429" r="-162403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111429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208451" r="-70521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208451" r="-162403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312857" r="-70521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312857" r="-162403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412857" r="-70521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412857" r="-162403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512857" r="-162403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11044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Worst-Case Complexity: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71555984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A[1]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for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2 to n do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if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then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2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71555984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111429" r="-70521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111429" r="-162403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111429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208451" r="-70521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208451" r="-162403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208451" b="-3239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312857" r="-70521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312857" r="-162403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412857" r="-70521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412857" r="-162403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512857" r="-162403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10044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Worst-Case Complexity: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24274277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A[1]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for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2 to n do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if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then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2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24274277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111429" r="-70521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111429" r="-162403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111429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208451" r="-70521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208451" r="-162403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208451" b="-3239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312857" r="-70521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312857" r="-162403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312857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412857" r="-70521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412857" r="-162403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512857" r="-162403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FB7DAF4-DE00-21E6-9F87-CB3BAD21B987}"/>
              </a:ext>
            </a:extLst>
          </p:cNvPr>
          <p:cNvSpPr txBox="1"/>
          <p:nvPr/>
        </p:nvSpPr>
        <p:spPr>
          <a:xfrm>
            <a:off x="2271712" y="4497516"/>
            <a:ext cx="7648575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 the </a:t>
            </a:r>
            <a:r>
              <a:rPr lang="en-US" sz="2400" b="1" dirty="0">
                <a:solidFill>
                  <a:srgbClr val="FF0000"/>
                </a:solidFill>
              </a:rPr>
              <a:t>worst-case</a:t>
            </a:r>
            <a:r>
              <a:rPr lang="en-US" sz="2400" dirty="0"/>
              <a:t>, how many times line 4 executes?</a:t>
            </a:r>
          </a:p>
        </p:txBody>
      </p:sp>
    </p:spTree>
    <p:extLst>
      <p:ext uri="{BB962C8B-B14F-4D97-AF65-F5344CB8AC3E}">
        <p14:creationId xmlns:p14="http://schemas.microsoft.com/office/powerpoint/2010/main" val="864743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Worst-Case Complexity: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24403423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A[1]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for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2 to n do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if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then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2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24403423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111429" r="-70521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111429" r="-162403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111429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208451" r="-70521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208451" r="-162403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208451" b="-3239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312857" r="-70521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312857" r="-162403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312857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412857" r="-70521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412857" r="-162403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412857" b="-1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512857" r="-162403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512857" b="-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B7DAF4-DE00-21E6-9F87-CB3BAD21B987}"/>
                  </a:ext>
                </a:extLst>
              </p:cNvPr>
              <p:cNvSpPr txBox="1"/>
              <p:nvPr/>
            </p:nvSpPr>
            <p:spPr>
              <a:xfrm>
                <a:off x="838200" y="4391025"/>
                <a:ext cx="10515597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Worst-case running time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 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r>
                  <a:rPr lang="en-US" sz="2400" dirty="0"/>
                  <a:t>					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							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B7DAF4-DE00-21E6-9F87-CB3BAD21B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91025"/>
                <a:ext cx="10515597" cy="1200329"/>
              </a:xfrm>
              <a:prstGeom prst="rect">
                <a:avLst/>
              </a:prstGeom>
              <a:blipFill>
                <a:blip r:embed="rId3"/>
                <a:stretch>
                  <a:fillRect l="-695" t="-25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869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Best-Case Complexity: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43137340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A[1]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for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2 to n do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if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then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2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43137340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111429" r="-70521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111429" r="-162403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111429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208451" r="-70521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208451" r="-162403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208451" b="-3239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312857" r="-70521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312857" r="-162403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312857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412857" r="-70521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412857" r="-162403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512857" r="-162403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512857" b="-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AE85376-6AFB-3060-DCA3-438A33441D94}"/>
              </a:ext>
            </a:extLst>
          </p:cNvPr>
          <p:cNvSpPr txBox="1"/>
          <p:nvPr/>
        </p:nvSpPr>
        <p:spPr>
          <a:xfrm>
            <a:off x="2271713" y="4497516"/>
            <a:ext cx="7648575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 the </a:t>
            </a:r>
            <a:r>
              <a:rPr lang="en-US" sz="2400" b="1" dirty="0">
                <a:solidFill>
                  <a:srgbClr val="FF0000"/>
                </a:solidFill>
              </a:rPr>
              <a:t>best-case</a:t>
            </a:r>
            <a:r>
              <a:rPr lang="en-US" sz="2400" dirty="0"/>
              <a:t>, how many times line 4 executes?</a:t>
            </a:r>
          </a:p>
        </p:txBody>
      </p:sp>
    </p:spTree>
    <p:extLst>
      <p:ext uri="{BB962C8B-B14F-4D97-AF65-F5344CB8AC3E}">
        <p14:creationId xmlns:p14="http://schemas.microsoft.com/office/powerpoint/2010/main" val="2172016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Best-Case Complexity: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54879036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A[1]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for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2 to n do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if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then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2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54879036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111429" r="-70521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111429" r="-162403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111429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208451" r="-70521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208451" r="-162403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208451" b="-3239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312857" r="-70521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312857" r="-162403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312857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412857" r="-70521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412857" r="-162403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512857" r="-162403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512857" b="-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EEFDC6-1277-FAD8-3AC8-F1AA895B34E8}"/>
                  </a:ext>
                </a:extLst>
              </p:cNvPr>
              <p:cNvSpPr txBox="1"/>
              <p:nvPr/>
            </p:nvSpPr>
            <p:spPr>
              <a:xfrm>
                <a:off x="838200" y="4391025"/>
                <a:ext cx="10515597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Best-case running time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 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⋅0+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r>
                  <a:rPr lang="en-US" sz="2400" dirty="0"/>
                  <a:t>					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							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EEFDC6-1277-FAD8-3AC8-F1AA895B3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91025"/>
                <a:ext cx="10515597" cy="1200329"/>
              </a:xfrm>
              <a:prstGeom prst="rect">
                <a:avLst/>
              </a:prstGeom>
              <a:blipFill>
                <a:blip r:embed="rId3"/>
                <a:stretch>
                  <a:fillRect l="-695" t="-25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468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0"/>
            <a:ext cx="1087755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Average-Case Complexity: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50481897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A[1]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for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2 to n do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if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then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2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50481897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111429" r="-70521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111429" r="-162403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111429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208451" r="-70521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208451" r="-162403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208451" b="-3239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312857" r="-70521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312857" r="-162403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312857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412857" r="-70521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412857" r="-162403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412857" b="-1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512857" r="-162403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512857" b="-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B7DAF4-DE00-21E6-9F87-CB3BAD21B987}"/>
                  </a:ext>
                </a:extLst>
              </p:cNvPr>
              <p:cNvSpPr txBox="1"/>
              <p:nvPr/>
            </p:nvSpPr>
            <p:spPr>
              <a:xfrm>
                <a:off x="838200" y="4391025"/>
                <a:ext cx="10515597" cy="10605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Avg-case running time,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r>
                  <a:rPr lang="en-US" sz="2400" dirty="0"/>
                  <a:t>						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nary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B7DAF4-DE00-21E6-9F87-CB3BAD21B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91025"/>
                <a:ext cx="10515597" cy="1060547"/>
              </a:xfrm>
              <a:prstGeom prst="rect">
                <a:avLst/>
              </a:prstGeom>
              <a:blipFill>
                <a:blip r:embed="rId3"/>
                <a:stretch>
                  <a:fillRect l="-5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FD8EA3A5-186B-8EBF-80A9-868F19584C53}"/>
              </a:ext>
            </a:extLst>
          </p:cNvPr>
          <p:cNvSpPr/>
          <p:nvPr/>
        </p:nvSpPr>
        <p:spPr>
          <a:xfrm>
            <a:off x="8267700" y="4755678"/>
            <a:ext cx="990600" cy="419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8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23927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Insertion Sort: Time Complexity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7804C62-4819-B3B9-F1E9-97A5BF6E26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4239" y="1047751"/>
                <a:ext cx="5714329" cy="52989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Goal</a:t>
                </a:r>
                <a:r>
                  <a:rPr lang="en-US" sz="2200" dirty="0"/>
                  <a:t>: evaluate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7804C62-4819-B3B9-F1E9-97A5BF6E2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39" y="1047751"/>
                <a:ext cx="5714329" cy="5298940"/>
              </a:xfrm>
              <a:prstGeom prst="rect">
                <a:avLst/>
              </a:prstGeom>
              <a:blipFill>
                <a:blip r:embed="rId2"/>
                <a:stretch>
                  <a:fillRect l="-1599" t="-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41B1BB-35AA-F2C5-1708-873ACFA7A4B5}"/>
                  </a:ext>
                </a:extLst>
              </p:cNvPr>
              <p:cNvSpPr txBox="1"/>
              <p:nvPr/>
            </p:nvSpPr>
            <p:spPr>
              <a:xfrm>
                <a:off x="6618568" y="1350674"/>
                <a:ext cx="5484194" cy="41566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The summation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=1+2+…+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is an </a:t>
                </a:r>
                <a:r>
                  <a:rPr lang="en-US" sz="2200" i="1" dirty="0"/>
                  <a:t>arithmetic series</a:t>
                </a:r>
                <a:r>
                  <a:rPr lang="en-US" sz="2200" dirty="0"/>
                  <a:t> and has the value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endParaRPr lang="en-US" dirty="0"/>
              </a:p>
              <a:p>
                <a:r>
                  <a:rPr lang="en-US" sz="2200" b="1" dirty="0"/>
                  <a:t>Evaluating the sums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Appendix A: Summations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41B1BB-35AA-F2C5-1708-873ACFA7A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568" y="1350674"/>
                <a:ext cx="5484194" cy="4156651"/>
              </a:xfrm>
              <a:prstGeom prst="rect">
                <a:avLst/>
              </a:prstGeom>
              <a:blipFill>
                <a:blip r:embed="rId3"/>
                <a:stretch>
                  <a:fillRect l="-1332" t="-1025" r="-5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460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0"/>
            <a:ext cx="1087755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Average-Case Complexity: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A[1]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for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2 to n do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if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then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2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50481897"/>
                  </p:ext>
                </p:extLst>
              </p:nvPr>
            </p:nvGraphicFramePr>
            <p:xfrm>
              <a:off x="838200" y="1432885"/>
              <a:ext cx="10515597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FindMax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111429" r="-70521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111429" r="-162403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111429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208451" r="-70521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208451" r="-162403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208451" b="-3239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312857" r="-70521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312857" r="-162403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312857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412857" r="-70521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412857" r="-162403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412857" b="-1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CurrentMax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512857" r="-162403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512857" b="-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B7DAF4-DE00-21E6-9F87-CB3BAD21B987}"/>
                  </a:ext>
                </a:extLst>
              </p:cNvPr>
              <p:cNvSpPr txBox="1"/>
              <p:nvPr/>
            </p:nvSpPr>
            <p:spPr>
              <a:xfrm>
                <a:off x="838200" y="4391025"/>
                <a:ext cx="10515597" cy="19802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Avg-case running time,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r>
                  <a:rPr lang="en-US" sz="2400" dirty="0"/>
                  <a:t>						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nary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r>
                  <a:rPr lang="en-US" sz="2400" dirty="0"/>
                  <a:t>							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							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B7DAF4-DE00-21E6-9F87-CB3BAD21B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91025"/>
                <a:ext cx="10515597" cy="1980286"/>
              </a:xfrm>
              <a:prstGeom prst="rect">
                <a:avLst/>
              </a:prstGeom>
              <a:blipFill>
                <a:blip r:embed="rId3"/>
                <a:stretch>
                  <a:fillRect l="-5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438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Algorithm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809D8-D53C-D68B-78DF-D0819D50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275"/>
            <a:ext cx="10515600" cy="51196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If we can develop an algorithm for a problem, we need to analyze it (</a:t>
            </a:r>
            <a:r>
              <a:rPr lang="en-US" altLang="en-US" dirty="0">
                <a:solidFill>
                  <a:schemeClr val="tx1"/>
                </a:solidFill>
              </a:rPr>
              <a:t>note that </a:t>
            </a:r>
            <a:r>
              <a:rPr lang="en-US" altLang="en-US" dirty="0"/>
              <a:t>some problem may be unsolvable!)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tx1"/>
                </a:solidFill>
              </a:rPr>
              <a:t>Is the algorithm correct?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Use mathematical tools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dirty="0"/>
              <a:t>How efficient it is?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chemeClr val="tx1"/>
                </a:solidFill>
              </a:rPr>
              <a:t>Why needed? How to measure this?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9296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0"/>
            <a:ext cx="1087755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Searching Problem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0C1ACF5-8257-A3A3-4317-BCB26AFB3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95375"/>
                <a:ext cx="10515600" cy="508158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Find </a:t>
                </a:r>
                <a:r>
                  <a:rPr lang="en-US" sz="2400" dirty="0">
                    <a:solidFill>
                      <a:srgbClr val="C00000"/>
                    </a:solidFill>
                  </a:rPr>
                  <a:t>an element </a:t>
                </a:r>
                <a:r>
                  <a:rPr lang="en-US" sz="2400" dirty="0"/>
                  <a:t>in a sequence of numbers</a:t>
                </a:r>
                <a:endParaRPr lang="en-US" sz="105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400" b="1" dirty="0"/>
                  <a:t>Input</a:t>
                </a:r>
                <a:r>
                  <a:rPr lang="en-US" sz="2400" dirty="0"/>
                  <a:t>: A sequence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numbers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400" b="1" dirty="0"/>
                  <a:t>Output</a:t>
                </a:r>
                <a:r>
                  <a:rPr lang="en-US" sz="2400" dirty="0"/>
                  <a:t>: True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False otherwise</a:t>
                </a:r>
                <a:endParaRPr lang="en-US" sz="2400" i="1" dirty="0"/>
              </a:p>
              <a:p>
                <a:pPr lvl="1">
                  <a:lnSpc>
                    <a:spcPct val="150000"/>
                  </a:lnSpc>
                </a:pPr>
                <a:r>
                  <a:rPr lang="en-US" sz="2400" i="1" dirty="0"/>
                  <a:t>Example: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400" i="1" dirty="0"/>
                  <a:t>	Input: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 dirty="0"/>
                          <m:t>31, 41, 59, 26, 41, 58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59</m:t>
                    </m:r>
                  </m:oMath>
                </a14:m>
                <a:endParaRPr lang="en-US" sz="2400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400" i="1" dirty="0"/>
                  <a:t>	Output: True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0C1ACF5-8257-A3A3-4317-BCB26AFB3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95375"/>
                <a:ext cx="10515600" cy="5081588"/>
              </a:xfr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693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0"/>
            <a:ext cx="1087755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Linear 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06941425"/>
                  </p:ext>
                </p:extLst>
              </p:nvPr>
            </p:nvGraphicFramePr>
            <p:xfrm>
              <a:off x="838200" y="1098089"/>
              <a:ext cx="10515597" cy="2987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LinearSearch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A,n,key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while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n and</a:t>
                          </a:r>
                          <a:r>
                            <a:rPr lang="en-US" sz="2200" b="1" baseline="0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</a:t>
                          </a:r>
                          <a:r>
                            <a:rPr lang="en-US" sz="2200" b="1" baseline="0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baseline="0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baseline="0" smtClean="0">
                                  <a:latin typeface="Cambria Math" panose="02040503050406030204" pitchFamily="18" charset="0"/>
                                  <a:cs typeface="Miriam Fixed" panose="020B0509050101010101" pitchFamily="49" charset="-79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key do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Miriam Fixed" panose="020B0509050101010101" pitchFamily="49" charset="-79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dirty="0" smtClean="0">
                                  <a:latin typeface="Cambria Math" panose="02040503050406030204" pitchFamily="18" charset="0"/>
                                  <a:cs typeface="Miriam Fixed" panose="020B0509050101010101" pitchFamily="49" charset="-79"/>
                                </a:rPr>
                                <m:t>+ 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if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Miriam Fixed" panose="020B0509050101010101" pitchFamily="49" charset="-79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n then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True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6.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False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4014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06941425"/>
                  </p:ext>
                </p:extLst>
              </p:nvPr>
            </p:nvGraphicFramePr>
            <p:xfrm>
              <a:off x="838200" y="1098089"/>
              <a:ext cx="10515597" cy="2987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LinearSearch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A,n,key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111429" r="-70521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211429" r="-70521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307042" r="-70521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412857" r="-70521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True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6.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False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4014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E2753F3-A837-94AC-7C12-E0F90D5A58E1}"/>
              </a:ext>
            </a:extLst>
          </p:cNvPr>
          <p:cNvSpPr txBox="1"/>
          <p:nvPr/>
        </p:nvSpPr>
        <p:spPr>
          <a:xfrm>
            <a:off x="2271712" y="4497516"/>
            <a:ext cx="7648575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Try at home: Correctness proof by </a:t>
            </a:r>
            <a:r>
              <a:rPr lang="en-US" sz="2400"/>
              <a:t>loop invariant.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8205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0"/>
            <a:ext cx="1087755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Linear Search: Worst-Case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60182018"/>
                  </p:ext>
                </p:extLst>
              </p:nvPr>
            </p:nvGraphicFramePr>
            <p:xfrm>
              <a:off x="838200" y="1098089"/>
              <a:ext cx="10515597" cy="2987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LinearSearch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A,n,key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while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n and</a:t>
                          </a:r>
                          <a:r>
                            <a:rPr lang="en-US" sz="2200" b="1" baseline="0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A[</a:t>
                          </a:r>
                          <a:r>
                            <a:rPr lang="en-US" sz="2200" b="1" baseline="0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baseline="0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]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baseline="0" smtClean="0">
                                  <a:latin typeface="Cambria Math" panose="02040503050406030204" pitchFamily="18" charset="0"/>
                                  <a:cs typeface="Miriam Fixed" panose="020B0509050101010101" pitchFamily="49" charset="-79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key do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Miriam Fixed" panose="020B0509050101010101" pitchFamily="49" charset="-79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dirty="0" smtClean="0">
                                  <a:latin typeface="Cambria Math" panose="02040503050406030204" pitchFamily="18" charset="0"/>
                                  <a:cs typeface="Miriam Fixed" panose="020B0509050101010101" pitchFamily="49" charset="-79"/>
                                </a:rPr>
                                <m:t>+ 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if </a:t>
                          </a:r>
                          <a:r>
                            <a:rPr lang="en-US" sz="2200" b="1" dirty="0" err="1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i</a:t>
                          </a:r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Miriam Fixed" panose="020B0509050101010101" pitchFamily="49" charset="-79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 n then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True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b="0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6.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False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4014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C5BF7EF1-8A79-A4FF-5C6E-73E7C03C018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60182018"/>
                  </p:ext>
                </p:extLst>
              </p:nvPr>
            </p:nvGraphicFramePr>
            <p:xfrm>
              <a:off x="838200" y="1098089"/>
              <a:ext cx="10515597" cy="2987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2925">
                      <a:extLst>
                        <a:ext uri="{9D8B030D-6E8A-4147-A177-3AD203B41FA5}">
                          <a16:colId xmlns:a16="http://schemas.microsoft.com/office/drawing/2014/main" val="2570900596"/>
                        </a:ext>
                      </a:extLst>
                    </a:gridCol>
                    <a:gridCol w="5848350">
                      <a:extLst>
                        <a:ext uri="{9D8B030D-6E8A-4147-A177-3AD203B41FA5}">
                          <a16:colId xmlns:a16="http://schemas.microsoft.com/office/drawing/2014/main" val="2099749652"/>
                        </a:ext>
                      </a:extLst>
                    </a:gridCol>
                    <a:gridCol w="1571625">
                      <a:extLst>
                        <a:ext uri="{9D8B030D-6E8A-4147-A177-3AD203B41FA5}">
                          <a16:colId xmlns:a16="http://schemas.microsoft.com/office/drawing/2014/main" val="1260781813"/>
                        </a:ext>
                      </a:extLst>
                    </a:gridCol>
                    <a:gridCol w="2552697">
                      <a:extLst>
                        <a:ext uri="{9D8B030D-6E8A-4147-A177-3AD203B41FA5}">
                          <a16:colId xmlns:a16="http://schemas.microsoft.com/office/drawing/2014/main" val="92858436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LinearSearch</a:t>
                          </a:r>
                          <a:r>
                            <a:rPr lang="en-US" sz="2200" dirty="0"/>
                            <a:t>(</a:t>
                          </a:r>
                          <a:r>
                            <a:rPr lang="en-US" sz="2200" dirty="0" err="1"/>
                            <a:t>A,n,key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/>
                            <a:t>Times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0916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1.</a:t>
                          </a:r>
                          <a:endParaRPr lang="en-US" sz="2200" b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111429" r="-70521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111429" r="-162403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111429" b="-5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891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2.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211429" r="-70521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211429" r="-162403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211429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64221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3.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307042" r="-70521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307042" r="-162403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307042" b="-3239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5038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sz="2200" b="0" dirty="0"/>
                            <a:t>4.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271" t="-412857" r="-70521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412857" r="-162403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412857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92702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/>
                            <a:t>5.</a:t>
                          </a:r>
                          <a:endParaRPr lang="en-US" sz="2200" b="0" dirty="0">
                            <a:latin typeface="Miriam Fixed" panose="020B0509050101010101" pitchFamily="49" charset="-79"/>
                            <a:cs typeface="Miriam Fixed" panose="020B0509050101010101" pitchFamily="49" charset="-79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True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512857" r="-162403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512857" b="-1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24045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b="0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6.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>
                              <a:latin typeface="Miriam Fixed" panose="020B0509050101010101" pitchFamily="49" charset="-79"/>
                              <a:cs typeface="Miriam Fixed" panose="020B0509050101010101" pitchFamily="49" charset="-79"/>
                            </a:rPr>
                            <a:t>return False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6589" t="-612857" r="-162403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1933" t="-612857" b="-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40149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B7DAF4-DE00-21E6-9F87-CB3BAD21B987}"/>
                  </a:ext>
                </a:extLst>
              </p:cNvPr>
              <p:cNvSpPr txBox="1"/>
              <p:nvPr/>
            </p:nvSpPr>
            <p:spPr>
              <a:xfrm>
                <a:off x="838200" y="4085129"/>
                <a:ext cx="10515597" cy="2247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an integer between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</a:rPr>
                  <a:t>Worst case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b="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</a:rPr>
                  <a:t>Best case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</a:rPr>
                  <a:t>Average case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B7DAF4-DE00-21E6-9F87-CB3BAD21B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85129"/>
                <a:ext cx="10515597" cy="2247025"/>
              </a:xfrm>
              <a:prstGeom prst="rect">
                <a:avLst/>
              </a:prstGeom>
              <a:blipFill>
                <a:blip r:embed="rId3"/>
                <a:stretch>
                  <a:fillRect l="-812" b="-5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232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Insertion Sort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43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3841F-9F75-06DD-BDFD-ABF9DE20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104"/>
            <a:ext cx="10515600" cy="46713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Informal description: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dirty="0"/>
              <a:t>Iterate the array from the first element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If the current element is in wrong place </a:t>
            </a:r>
            <a:r>
              <a:rPr lang="en-US" dirty="0" err="1"/>
              <a:t>w.r.t.</a:t>
            </a:r>
            <a:r>
              <a:rPr lang="en-US" dirty="0"/>
              <a:t> already seen elements, move it to its correct place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BA1292FF-23BC-F597-8DA7-8F67D42FA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85" y="3883700"/>
            <a:ext cx="2445295" cy="21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Insertion Sort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018F3-ED45-7344-8C67-0242DE94DCD5}"/>
              </a:ext>
            </a:extLst>
          </p:cNvPr>
          <p:cNvSpPr txBox="1"/>
          <p:nvPr/>
        </p:nvSpPr>
        <p:spPr>
          <a:xfrm>
            <a:off x="3309837" y="4823850"/>
            <a:ext cx="608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From CLRS 4</a:t>
            </a:r>
            <a:r>
              <a:rPr lang="en-US" sz="2000" baseline="30000" dirty="0">
                <a:solidFill>
                  <a:srgbClr val="FF0000"/>
                </a:solidFill>
              </a:rPr>
              <a:t>th</a:t>
            </a:r>
            <a:r>
              <a:rPr lang="en-US" sz="2000" dirty="0">
                <a:solidFill>
                  <a:srgbClr val="FF0000"/>
                </a:solidFill>
              </a:rPr>
              <a:t> edition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0121D988-A00C-C460-2406-20FEFDF3A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02" y="1944328"/>
            <a:ext cx="6144310" cy="27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9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Insertion Sort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45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283E17-86F8-4E97-3B7C-AA77A958797F}"/>
              </a:ext>
            </a:extLst>
          </p:cNvPr>
          <p:cNvSpPr/>
          <p:nvPr/>
        </p:nvSpPr>
        <p:spPr>
          <a:xfrm>
            <a:off x="7223760" y="1202817"/>
            <a:ext cx="548640" cy="54864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647132F-7BB3-0C87-5208-24A278B82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969287"/>
              </p:ext>
            </p:extLst>
          </p:nvPr>
        </p:nvGraphicFramePr>
        <p:xfrm>
          <a:off x="6096000" y="1244600"/>
          <a:ext cx="561975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7379037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96130805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637262086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4053782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3215241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044432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588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F7E7682-B038-431F-B520-0618D2241FDF}"/>
              </a:ext>
            </a:extLst>
          </p:cNvPr>
          <p:cNvSpPr txBox="1"/>
          <p:nvPr/>
        </p:nvSpPr>
        <p:spPr>
          <a:xfrm>
            <a:off x="7149637" y="741152"/>
            <a:ext cx="69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</a:t>
            </a: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483EFF17-22DB-DB9F-3AAD-ECB5E121819A}"/>
              </a:ext>
            </a:extLst>
          </p:cNvPr>
          <p:cNvSpPr/>
          <p:nvPr/>
        </p:nvSpPr>
        <p:spPr>
          <a:xfrm rot="5400000">
            <a:off x="6675753" y="1526156"/>
            <a:ext cx="548642" cy="1096012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Curved Left 24">
            <a:extLst>
              <a:ext uri="{FF2B5EF4-FFF2-40B4-BE49-F238E27FC236}">
                <a16:creationId xmlns:a16="http://schemas.microsoft.com/office/drawing/2014/main" id="{846AB218-91C5-837D-6BA7-A6BF27C61D8C}"/>
              </a:ext>
            </a:extLst>
          </p:cNvPr>
          <p:cNvSpPr/>
          <p:nvPr/>
        </p:nvSpPr>
        <p:spPr>
          <a:xfrm rot="5400000" flipV="1">
            <a:off x="6797991" y="1554163"/>
            <a:ext cx="365126" cy="660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F3B0704-23B8-5F5B-CD59-463F169353E5}"/>
              </a:ext>
            </a:extLst>
          </p:cNvPr>
          <p:cNvSpPr/>
          <p:nvPr/>
        </p:nvSpPr>
        <p:spPr>
          <a:xfrm>
            <a:off x="8153400" y="2122547"/>
            <a:ext cx="548640" cy="54864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6">
            <a:extLst>
              <a:ext uri="{FF2B5EF4-FFF2-40B4-BE49-F238E27FC236}">
                <a16:creationId xmlns:a16="http://schemas.microsoft.com/office/drawing/2014/main" id="{A781E442-E862-982A-4EC8-F848A9157C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974635"/>
              </p:ext>
            </p:extLst>
          </p:nvPr>
        </p:nvGraphicFramePr>
        <p:xfrm>
          <a:off x="6096000" y="2168267"/>
          <a:ext cx="561975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7379037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96130805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637262086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4053782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3215241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044432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5885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C9ECE459-CD4B-BCFC-AB22-92094047A9DB}"/>
              </a:ext>
            </a:extLst>
          </p:cNvPr>
          <p:cNvSpPr txBox="1"/>
          <p:nvPr/>
        </p:nvSpPr>
        <p:spPr>
          <a:xfrm>
            <a:off x="8097984" y="1701800"/>
            <a:ext cx="69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</a:t>
            </a:r>
          </a:p>
        </p:txBody>
      </p:sp>
      <p:sp>
        <p:nvSpPr>
          <p:cNvPr id="29" name="Arrow: Curved Left 28">
            <a:extLst>
              <a:ext uri="{FF2B5EF4-FFF2-40B4-BE49-F238E27FC236}">
                <a16:creationId xmlns:a16="http://schemas.microsoft.com/office/drawing/2014/main" id="{F96507CB-0C71-0516-5C47-F5E8222DBE80}"/>
              </a:ext>
            </a:extLst>
          </p:cNvPr>
          <p:cNvSpPr/>
          <p:nvPr/>
        </p:nvSpPr>
        <p:spPr>
          <a:xfrm rot="5400000">
            <a:off x="7715885" y="2363483"/>
            <a:ext cx="548642" cy="1096012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4AE4E419-6F82-E067-A90C-5C2D7F254B32}"/>
              </a:ext>
            </a:extLst>
          </p:cNvPr>
          <p:cNvSpPr/>
          <p:nvPr/>
        </p:nvSpPr>
        <p:spPr>
          <a:xfrm rot="5400000" flipV="1">
            <a:off x="7838123" y="2391490"/>
            <a:ext cx="365126" cy="660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D5E3B6-35D4-8A9B-8CA0-7B179BA0C669}"/>
              </a:ext>
            </a:extLst>
          </p:cNvPr>
          <p:cNvSpPr/>
          <p:nvPr/>
        </p:nvSpPr>
        <p:spPr>
          <a:xfrm>
            <a:off x="9086850" y="2987162"/>
            <a:ext cx="548640" cy="54864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7B5E93DF-FD7F-9483-85EF-01B7FF0D1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723029"/>
              </p:ext>
            </p:extLst>
          </p:nvPr>
        </p:nvGraphicFramePr>
        <p:xfrm>
          <a:off x="6096000" y="3032882"/>
          <a:ext cx="561975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7379037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96130805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637262086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4053782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3215241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044432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5885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C19B4842-3285-452A-06B8-2E0B193443A9}"/>
              </a:ext>
            </a:extLst>
          </p:cNvPr>
          <p:cNvSpPr txBox="1"/>
          <p:nvPr/>
        </p:nvSpPr>
        <p:spPr>
          <a:xfrm>
            <a:off x="9013359" y="2584344"/>
            <a:ext cx="69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82D8E7-8831-4687-FDE9-83E26488970D}"/>
              </a:ext>
            </a:extLst>
          </p:cNvPr>
          <p:cNvSpPr/>
          <p:nvPr/>
        </p:nvSpPr>
        <p:spPr>
          <a:xfrm>
            <a:off x="10046791" y="3885796"/>
            <a:ext cx="548640" cy="54864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6">
            <a:extLst>
              <a:ext uri="{FF2B5EF4-FFF2-40B4-BE49-F238E27FC236}">
                <a16:creationId xmlns:a16="http://schemas.microsoft.com/office/drawing/2014/main" id="{802C9908-5F33-7D8E-D8CF-67E2C36314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173714"/>
              </p:ext>
            </p:extLst>
          </p:nvPr>
        </p:nvGraphicFramePr>
        <p:xfrm>
          <a:off x="6096000" y="3937864"/>
          <a:ext cx="561975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7379037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96130805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637262086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4053782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3215241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044432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588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B12A8FBE-831F-CCF6-8AFE-CDCB4BED110D}"/>
              </a:ext>
            </a:extLst>
          </p:cNvPr>
          <p:cNvSpPr txBox="1"/>
          <p:nvPr/>
        </p:nvSpPr>
        <p:spPr>
          <a:xfrm>
            <a:off x="9972036" y="3471243"/>
            <a:ext cx="69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</a:t>
            </a:r>
          </a:p>
        </p:txBody>
      </p:sp>
      <p:sp>
        <p:nvSpPr>
          <p:cNvPr id="38" name="Arrow: Curved Left 37">
            <a:extLst>
              <a:ext uri="{FF2B5EF4-FFF2-40B4-BE49-F238E27FC236}">
                <a16:creationId xmlns:a16="http://schemas.microsoft.com/office/drawing/2014/main" id="{E7623C91-A4F5-EF55-4D77-D28BDCF26776}"/>
              </a:ext>
            </a:extLst>
          </p:cNvPr>
          <p:cNvSpPr/>
          <p:nvPr/>
        </p:nvSpPr>
        <p:spPr>
          <a:xfrm rot="5400000">
            <a:off x="8079565" y="2577148"/>
            <a:ext cx="548642" cy="411480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rrow: Curved Left 38">
            <a:extLst>
              <a:ext uri="{FF2B5EF4-FFF2-40B4-BE49-F238E27FC236}">
                <a16:creationId xmlns:a16="http://schemas.microsoft.com/office/drawing/2014/main" id="{DE431175-2388-688B-BE48-5530C3141890}"/>
              </a:ext>
            </a:extLst>
          </p:cNvPr>
          <p:cNvSpPr/>
          <p:nvPr/>
        </p:nvSpPr>
        <p:spPr>
          <a:xfrm rot="5400000" flipV="1">
            <a:off x="6797991" y="4139203"/>
            <a:ext cx="365126" cy="660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Arrow: Curved Left 39">
            <a:extLst>
              <a:ext uri="{FF2B5EF4-FFF2-40B4-BE49-F238E27FC236}">
                <a16:creationId xmlns:a16="http://schemas.microsoft.com/office/drawing/2014/main" id="{B5D9A2CC-7E42-C22F-7FB8-90DE4C128805}"/>
              </a:ext>
            </a:extLst>
          </p:cNvPr>
          <p:cNvSpPr/>
          <p:nvPr/>
        </p:nvSpPr>
        <p:spPr>
          <a:xfrm rot="5400000" flipV="1">
            <a:off x="7720560" y="4149261"/>
            <a:ext cx="365126" cy="660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Arrow: Curved Left 40">
            <a:extLst>
              <a:ext uri="{FF2B5EF4-FFF2-40B4-BE49-F238E27FC236}">
                <a16:creationId xmlns:a16="http://schemas.microsoft.com/office/drawing/2014/main" id="{73A16BC8-0CF1-64B4-A652-BF86E687DF87}"/>
              </a:ext>
            </a:extLst>
          </p:cNvPr>
          <p:cNvSpPr/>
          <p:nvPr/>
        </p:nvSpPr>
        <p:spPr>
          <a:xfrm rot="5400000" flipV="1">
            <a:off x="8743909" y="4167188"/>
            <a:ext cx="365126" cy="660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Arrow: Curved Left 41">
            <a:extLst>
              <a:ext uri="{FF2B5EF4-FFF2-40B4-BE49-F238E27FC236}">
                <a16:creationId xmlns:a16="http://schemas.microsoft.com/office/drawing/2014/main" id="{6B57695B-B16A-8E13-4F69-AB3E7344F17A}"/>
              </a:ext>
            </a:extLst>
          </p:cNvPr>
          <p:cNvSpPr/>
          <p:nvPr/>
        </p:nvSpPr>
        <p:spPr>
          <a:xfrm rot="5400000" flipV="1">
            <a:off x="9651416" y="4138251"/>
            <a:ext cx="365126" cy="660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F5626F3-61A2-2832-5A5F-6DC89E333406}"/>
              </a:ext>
            </a:extLst>
          </p:cNvPr>
          <p:cNvSpPr/>
          <p:nvPr/>
        </p:nvSpPr>
        <p:spPr>
          <a:xfrm>
            <a:off x="10984863" y="4775066"/>
            <a:ext cx="548640" cy="54864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Table 6">
            <a:extLst>
              <a:ext uri="{FF2B5EF4-FFF2-40B4-BE49-F238E27FC236}">
                <a16:creationId xmlns:a16="http://schemas.microsoft.com/office/drawing/2014/main" id="{35A41879-0B06-3466-D823-F579118FC1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209108"/>
              </p:ext>
            </p:extLst>
          </p:nvPr>
        </p:nvGraphicFramePr>
        <p:xfrm>
          <a:off x="6096000" y="4820786"/>
          <a:ext cx="561975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7379037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96130805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637262086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4053782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3215241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044432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5885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378E39C2-01AE-1385-C663-B485CD397FA3}"/>
              </a:ext>
            </a:extLst>
          </p:cNvPr>
          <p:cNvSpPr txBox="1"/>
          <p:nvPr/>
        </p:nvSpPr>
        <p:spPr>
          <a:xfrm>
            <a:off x="10901205" y="4361013"/>
            <a:ext cx="69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</a:t>
            </a:r>
          </a:p>
        </p:txBody>
      </p:sp>
      <p:sp>
        <p:nvSpPr>
          <p:cNvPr id="46" name="Arrow: Curved Left 45">
            <a:extLst>
              <a:ext uri="{FF2B5EF4-FFF2-40B4-BE49-F238E27FC236}">
                <a16:creationId xmlns:a16="http://schemas.microsoft.com/office/drawing/2014/main" id="{95FADB03-AC44-34A9-39FD-2F31D6EF1136}"/>
              </a:ext>
            </a:extLst>
          </p:cNvPr>
          <p:cNvSpPr/>
          <p:nvPr/>
        </p:nvSpPr>
        <p:spPr>
          <a:xfrm rot="5400000">
            <a:off x="9451571" y="3884892"/>
            <a:ext cx="548642" cy="3255816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Arrow: Curved Left 47">
            <a:extLst>
              <a:ext uri="{FF2B5EF4-FFF2-40B4-BE49-F238E27FC236}">
                <a16:creationId xmlns:a16="http://schemas.microsoft.com/office/drawing/2014/main" id="{B534133F-EF5A-F6BC-0AC5-87A9BC9FBD3F}"/>
              </a:ext>
            </a:extLst>
          </p:cNvPr>
          <p:cNvSpPr/>
          <p:nvPr/>
        </p:nvSpPr>
        <p:spPr>
          <a:xfrm rot="5400000" flipV="1">
            <a:off x="8689197" y="5007431"/>
            <a:ext cx="365126" cy="660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Arrow: Curved Left 48">
            <a:extLst>
              <a:ext uri="{FF2B5EF4-FFF2-40B4-BE49-F238E27FC236}">
                <a16:creationId xmlns:a16="http://schemas.microsoft.com/office/drawing/2014/main" id="{29AB597B-7C79-7D1E-40AF-22C8E7504E2C}"/>
              </a:ext>
            </a:extLst>
          </p:cNvPr>
          <p:cNvSpPr/>
          <p:nvPr/>
        </p:nvSpPr>
        <p:spPr>
          <a:xfrm rot="5400000" flipV="1">
            <a:off x="9712546" y="5025358"/>
            <a:ext cx="365126" cy="660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Arrow: Curved Left 49">
            <a:extLst>
              <a:ext uri="{FF2B5EF4-FFF2-40B4-BE49-F238E27FC236}">
                <a16:creationId xmlns:a16="http://schemas.microsoft.com/office/drawing/2014/main" id="{E271860A-221B-14B0-32C2-BB68F098B63A}"/>
              </a:ext>
            </a:extLst>
          </p:cNvPr>
          <p:cNvSpPr/>
          <p:nvPr/>
        </p:nvSpPr>
        <p:spPr>
          <a:xfrm rot="5400000" flipV="1">
            <a:off x="10620053" y="4996421"/>
            <a:ext cx="365126" cy="660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2" name="Table 6">
            <a:extLst>
              <a:ext uri="{FF2B5EF4-FFF2-40B4-BE49-F238E27FC236}">
                <a16:creationId xmlns:a16="http://schemas.microsoft.com/office/drawing/2014/main" id="{09EBA8B5-291A-044B-6398-9C87FB372A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310537"/>
              </p:ext>
            </p:extLst>
          </p:nvPr>
        </p:nvGraphicFramePr>
        <p:xfrm>
          <a:off x="6096000" y="5621213"/>
          <a:ext cx="561975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7379037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96130805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637262086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4053782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3215241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044432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5885"/>
                  </a:ext>
                </a:extLst>
              </a:tr>
            </a:tbl>
          </a:graphicData>
        </a:graphic>
      </p:graphicFrame>
      <p:pic>
        <p:nvPicPr>
          <p:cNvPr id="54" name="Content Placeholder 6">
            <a:extLst>
              <a:ext uri="{FF2B5EF4-FFF2-40B4-BE49-F238E27FC236}">
                <a16:creationId xmlns:a16="http://schemas.microsoft.com/office/drawing/2014/main" id="{CBD4DD77-45CE-15B3-B50E-468F50550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8" y="2223887"/>
            <a:ext cx="5649248" cy="25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8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1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/>
      <p:bldP spid="28" grpId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4" grpId="0"/>
      <p:bldP spid="34" grpId="1"/>
      <p:bldP spid="35" grpId="0" animBg="1"/>
      <p:bldP spid="35" grpId="1" animBg="1"/>
      <p:bldP spid="37" grpId="0"/>
      <p:bldP spid="37" grpId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5" grpId="0"/>
      <p:bldP spid="45" grpId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4890" y="1228726"/>
            <a:ext cx="6293260" cy="31242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C00000"/>
                </a:solidFill>
              </a:rPr>
              <a:t>Loop invariant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(LI) </a:t>
            </a:r>
            <a:r>
              <a:rPr lang="en-US" sz="2400" dirty="0"/>
              <a:t>At the start of each iteration of the for loop of lines 1-8, the subarray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A[1 : i-1] </a:t>
            </a:r>
            <a:r>
              <a:rPr lang="en-US" sz="2400" dirty="0"/>
              <a:t>consists of all elements originally in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A[1 : i-1] </a:t>
            </a:r>
            <a:r>
              <a:rPr lang="en-US" sz="2400" dirty="0"/>
              <a:t>and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A[1 : i-1] </a:t>
            </a:r>
            <a:r>
              <a:rPr lang="en-US" sz="2400" b="1" dirty="0"/>
              <a:t>is sorted.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Insertion Sort: Correctness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7D829F8-952F-751E-49EA-DB8007A94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0" y="1482111"/>
            <a:ext cx="5318096" cy="24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06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323" y="3361199"/>
            <a:ext cx="5203528" cy="29591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C00000"/>
                </a:solidFill>
              </a:rPr>
              <a:t>Loop invariant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(LI) </a:t>
            </a:r>
            <a:r>
              <a:rPr lang="en-US" sz="2400" dirty="0"/>
              <a:t>At the start of each iteration of the for loop of lines 1-8, the subarray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A[1 : i-1] </a:t>
            </a:r>
            <a:r>
              <a:rPr lang="en-US" sz="2400" dirty="0"/>
              <a:t>consists of all elements originally in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A[1 : i-1] </a:t>
            </a:r>
            <a:r>
              <a:rPr lang="en-US" sz="2400" dirty="0"/>
              <a:t>and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A[1 : i-1] </a:t>
            </a:r>
            <a:r>
              <a:rPr lang="en-US" sz="2400" b="1" dirty="0"/>
              <a:t>is sorted.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Insertion Sort: Correctness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C03292-26B0-3987-0AA6-A1659DDDF144}"/>
              </a:ext>
            </a:extLst>
          </p:cNvPr>
          <p:cNvSpPr txBox="1">
            <a:spLocks/>
          </p:cNvSpPr>
          <p:nvPr/>
        </p:nvSpPr>
        <p:spPr>
          <a:xfrm>
            <a:off x="5810249" y="900616"/>
            <a:ext cx="6124576" cy="541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rgbClr val="C00000"/>
                </a:solidFill>
              </a:rPr>
              <a:t>Initialization</a:t>
            </a:r>
            <a:endParaRPr lang="en-US" sz="2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LI holds before the first iteration (when </a:t>
            </a:r>
            <a:r>
              <a:rPr lang="en-US" sz="2200" dirty="0" err="1"/>
              <a:t>i</a:t>
            </a:r>
            <a:r>
              <a:rPr lang="en-US" sz="2200" dirty="0"/>
              <a:t>=2)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C00000"/>
                </a:solidFill>
              </a:rPr>
              <a:t>LI with </a:t>
            </a:r>
            <a:r>
              <a:rPr lang="en-US" sz="2200" dirty="0" err="1">
                <a:solidFill>
                  <a:srgbClr val="C00000"/>
                </a:solidFill>
              </a:rPr>
              <a:t>i</a:t>
            </a:r>
            <a:r>
              <a:rPr lang="en-US" sz="2200" dirty="0">
                <a:solidFill>
                  <a:srgbClr val="C00000"/>
                </a:solidFill>
              </a:rPr>
              <a:t>=2</a:t>
            </a:r>
            <a:r>
              <a:rPr lang="en-US" sz="2200" dirty="0"/>
              <a:t>: </a:t>
            </a:r>
            <a:r>
              <a:rPr lang="en-US" sz="2200" dirty="0">
                <a:solidFill>
                  <a:srgbClr val="0070C0"/>
                </a:solidFill>
              </a:rPr>
              <a:t>The subarray 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A[1 : 1] </a:t>
            </a:r>
            <a:r>
              <a:rPr lang="en-US" sz="2200" dirty="0">
                <a:solidFill>
                  <a:srgbClr val="0070C0"/>
                </a:solidFill>
              </a:rPr>
              <a:t>consists of all elements originally in 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A[1 : 1] </a:t>
            </a:r>
            <a:r>
              <a:rPr lang="en-US" sz="2200" dirty="0">
                <a:solidFill>
                  <a:srgbClr val="0070C0"/>
                </a:solidFill>
              </a:rPr>
              <a:t>and </a:t>
            </a:r>
            <a:r>
              <a:rPr lang="en-US" sz="2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A[1 : 1] </a:t>
            </a:r>
            <a:r>
              <a:rPr lang="en-US" sz="2200" b="1" dirty="0">
                <a:solidFill>
                  <a:srgbClr val="0070C0"/>
                </a:solidFill>
              </a:rPr>
              <a:t>is sorted.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200" u="sng" dirty="0"/>
              <a:t>Proof</a:t>
            </a:r>
            <a:r>
              <a:rPr lang="en-US" sz="2200" dirty="0"/>
              <a:t>: Trivially true.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AE3881F4-135D-D719-E92B-176703DEE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3" y="875087"/>
            <a:ext cx="5203528" cy="23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83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Insertion Sort: Correctness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99CF40-3C01-DBE3-1998-62D2768BF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323" y="3361199"/>
            <a:ext cx="5203528" cy="29591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C00000"/>
                </a:solidFill>
              </a:rPr>
              <a:t>Loop invariant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(LI) </a:t>
            </a:r>
            <a:r>
              <a:rPr lang="en-US" sz="2400" dirty="0"/>
              <a:t>At the start of each iteration of the for loop of lines 1-8, the subarray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A[1 : i-1] </a:t>
            </a:r>
            <a:r>
              <a:rPr lang="en-US" sz="2400" dirty="0"/>
              <a:t>consists of all elements originally in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A[1 : i-1] </a:t>
            </a:r>
            <a:r>
              <a:rPr lang="en-US" sz="2400" dirty="0"/>
              <a:t>and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A[1 : i-1] </a:t>
            </a:r>
            <a:r>
              <a:rPr lang="en-US" sz="2400" b="1" dirty="0"/>
              <a:t>is sorted.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FB473C-0739-A415-38B2-BD76859CB797}"/>
              </a:ext>
            </a:extLst>
          </p:cNvPr>
          <p:cNvSpPr txBox="1">
            <a:spLocks/>
          </p:cNvSpPr>
          <p:nvPr/>
        </p:nvSpPr>
        <p:spPr>
          <a:xfrm>
            <a:off x="5810249" y="900616"/>
            <a:ext cx="6124576" cy="541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</a:rPr>
              <a:t>Maintenance</a:t>
            </a:r>
            <a:endParaRPr lang="en-US" sz="2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LI holds before the (k+1)-</a:t>
            </a:r>
            <a:r>
              <a:rPr lang="en-US" sz="2200" dirty="0" err="1"/>
              <a:t>th</a:t>
            </a:r>
            <a:r>
              <a:rPr lang="en-US" sz="2200" dirty="0"/>
              <a:t> iteration assuming it holds before the k-</a:t>
            </a:r>
            <a:r>
              <a:rPr lang="en-US" sz="2200" dirty="0" err="1"/>
              <a:t>th</a:t>
            </a:r>
            <a:r>
              <a:rPr lang="en-US" sz="2200" dirty="0"/>
              <a:t> iteration.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0070C0"/>
                </a:solidFill>
              </a:rPr>
              <a:t>If the subarray 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A[1 : k-1] </a:t>
            </a:r>
            <a:r>
              <a:rPr lang="en-US" sz="2200" dirty="0">
                <a:solidFill>
                  <a:srgbClr val="0070C0"/>
                </a:solidFill>
              </a:rPr>
              <a:t>is sorted before the k-</a:t>
            </a:r>
            <a:r>
              <a:rPr lang="en-US" sz="2200" dirty="0" err="1">
                <a:solidFill>
                  <a:srgbClr val="0070C0"/>
                </a:solidFill>
              </a:rPr>
              <a:t>th</a:t>
            </a:r>
            <a:r>
              <a:rPr lang="en-US" sz="2200" dirty="0">
                <a:solidFill>
                  <a:srgbClr val="0070C0"/>
                </a:solidFill>
              </a:rPr>
              <a:t> iteration, then 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A[1 : k] </a:t>
            </a:r>
            <a:r>
              <a:rPr lang="en-US" sz="220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</a:rPr>
              <a:t>is sorted before the (k+1)-</a:t>
            </a:r>
            <a:r>
              <a:rPr lang="en-US" sz="220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</a:rPr>
              <a:t>th</a:t>
            </a:r>
            <a:r>
              <a:rPr lang="en-US" sz="220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</a:rPr>
              <a:t> iteration</a:t>
            </a:r>
            <a:r>
              <a:rPr lang="en-US" sz="2200" b="1" dirty="0">
                <a:solidFill>
                  <a:srgbClr val="0070C0"/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00" dirty="0"/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1337AE80-B541-8738-3772-73427EF8B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3" y="875087"/>
            <a:ext cx="5203528" cy="23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4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Insertion Sort: Correctness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99CF40-3C01-DBE3-1998-62D2768BF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323" y="3361199"/>
            <a:ext cx="5203528" cy="29591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C00000"/>
                </a:solidFill>
              </a:rPr>
              <a:t>Maintenance: </a:t>
            </a:r>
            <a:r>
              <a:rPr lang="en-US" sz="2800" dirty="0">
                <a:solidFill>
                  <a:srgbClr val="0070C0"/>
                </a:solidFill>
              </a:rPr>
              <a:t>If the subarray 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A[1 : k] </a:t>
            </a:r>
            <a:r>
              <a:rPr lang="en-US" sz="2800" dirty="0">
                <a:solidFill>
                  <a:srgbClr val="0070C0"/>
                </a:solidFill>
              </a:rPr>
              <a:t>is sorted before the k-</a:t>
            </a:r>
            <a:r>
              <a:rPr lang="en-US" sz="2800" dirty="0" err="1">
                <a:solidFill>
                  <a:srgbClr val="0070C0"/>
                </a:solidFill>
              </a:rPr>
              <a:t>th</a:t>
            </a:r>
            <a:r>
              <a:rPr lang="en-US" sz="2800" dirty="0">
                <a:solidFill>
                  <a:srgbClr val="0070C0"/>
                </a:solidFill>
              </a:rPr>
              <a:t> iteration, then 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A[1 : k+1] 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</a:rPr>
              <a:t>is sorted before the (k+1)-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</a:rPr>
              <a:t>th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</a:rPr>
              <a:t> iteration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  <a:endParaRPr lang="en-US" sz="5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19AA6A-9DDE-0746-150F-37E4FE9A5CB1}"/>
              </a:ext>
            </a:extLst>
          </p:cNvPr>
          <p:cNvSpPr/>
          <p:nvPr/>
        </p:nvSpPr>
        <p:spPr>
          <a:xfrm>
            <a:off x="5810248" y="3819526"/>
            <a:ext cx="6181727" cy="16573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6FB473C-0739-A415-38B2-BD76859CB7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0248" y="900616"/>
                <a:ext cx="6286501" cy="54196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u="sng" dirty="0"/>
                  <a:t>Proof</a:t>
                </a:r>
                <a:r>
                  <a:rPr lang="en-US" sz="2200" dirty="0"/>
                  <a:t>: </a:t>
                </a:r>
                <a:r>
                  <a:rPr lang="en-US" sz="2200" dirty="0">
                    <a:latin typeface="+mj-lt"/>
                    <a:ea typeface="Cambria" panose="02040503050406030204" pitchFamily="18" charset="0"/>
                  </a:rPr>
                  <a:t>We need to consider the k-</a:t>
                </a:r>
                <a:r>
                  <a:rPr lang="en-US" sz="2200" dirty="0" err="1">
                    <a:latin typeface="+mj-lt"/>
                    <a:ea typeface="Cambria" panose="02040503050406030204" pitchFamily="18" charset="0"/>
                  </a:rPr>
                  <a:t>th</a:t>
                </a:r>
                <a:r>
                  <a:rPr lang="en-US" sz="2200" dirty="0">
                    <a:latin typeface="+mj-lt"/>
                    <a:ea typeface="Cambria" panose="02040503050406030204" pitchFamily="18" charset="0"/>
                  </a:rPr>
                  <a:t> iteration.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+mj-lt"/>
                    <a:ea typeface="Cambria" panose="02040503050406030204" pitchFamily="18" charset="0"/>
                  </a:rPr>
                  <a:t>A[1:k-1] is already sorted before that.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+mj-lt"/>
                    <a:ea typeface="Cambria" panose="02040503050406030204" pitchFamily="18" charset="0"/>
                  </a:rPr>
                  <a:t>Let k*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</m:oMath>
                </a14:m>
                <a:r>
                  <a:rPr lang="en-US" sz="2200" dirty="0">
                    <a:latin typeface="+mj-lt"/>
                  </a:rPr>
                  <a:t> k be the </a:t>
                </a:r>
                <a:r>
                  <a:rPr lang="en-US" sz="2200" dirty="0">
                    <a:solidFill>
                      <a:srgbClr val="C00000"/>
                    </a:solidFill>
                    <a:latin typeface="+mj-lt"/>
                  </a:rPr>
                  <a:t>last index </a:t>
                </a:r>
                <a:r>
                  <a:rPr lang="en-US" sz="2200" dirty="0">
                    <a:latin typeface="+mj-lt"/>
                  </a:rPr>
                  <a:t>such that A[j]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latin typeface="+mj-lt"/>
                  </a:rPr>
                  <a:t> A[k] for all j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latin typeface="+mj-lt"/>
                  </a:rPr>
                  <a:t> k*. (Loop breaks at j=k*).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>
                    <a:latin typeface="+mj-lt"/>
                  </a:rPr>
                  <a:t>k* = 0 if </a:t>
                </a:r>
                <a:r>
                  <a:rPr lang="en-US" sz="1800" dirty="0"/>
                  <a:t>A[j]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800" dirty="0"/>
                  <a:t> A[k] for all j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1800" dirty="0"/>
                  <a:t> k+1.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Lines 5-7 shifts each A[j] with k*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200" dirty="0"/>
                  <a:t> j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sz="2200" dirty="0"/>
                  <a:t>k to one position right.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Line 8 moves key to A[k*+1].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i</a:t>
                </a:r>
                <a:r>
                  <a:rPr lang="en-US" sz="2200" dirty="0"/>
                  <a:t> increments by 1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6FB473C-0739-A415-38B2-BD76859CB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48" y="900616"/>
                <a:ext cx="6286501" cy="5419683"/>
              </a:xfrm>
              <a:prstGeom prst="rect">
                <a:avLst/>
              </a:prstGeom>
              <a:blipFill>
                <a:blip r:embed="rId2"/>
                <a:stretch>
                  <a:fillRect l="-1261" r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012EC678-C51A-D7FC-4ED4-6ED6EEA56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3" y="875087"/>
            <a:ext cx="5203528" cy="2349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1174C3-DAC8-B2B7-02DB-B4485105B249}"/>
              </a:ext>
            </a:extLst>
          </p:cNvPr>
          <p:cNvSpPr txBox="1"/>
          <p:nvPr/>
        </p:nvSpPr>
        <p:spPr>
          <a:xfrm>
            <a:off x="9972674" y="4495800"/>
            <a:ext cx="1967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Informal!</a:t>
            </a:r>
          </a:p>
        </p:txBody>
      </p:sp>
    </p:spTree>
    <p:extLst>
      <p:ext uri="{BB962C8B-B14F-4D97-AF65-F5344CB8AC3E}">
        <p14:creationId xmlns:p14="http://schemas.microsoft.com/office/powerpoint/2010/main" val="281309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809D8-D53C-D68B-78DF-D0819D50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275"/>
            <a:ext cx="10515600" cy="51196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dirty="0"/>
              <a:t>Algorithm Correctness Proof</a:t>
            </a:r>
          </a:p>
        </p:txBody>
      </p:sp>
    </p:spTree>
    <p:extLst>
      <p:ext uri="{BB962C8B-B14F-4D97-AF65-F5344CB8AC3E}">
        <p14:creationId xmlns:p14="http://schemas.microsoft.com/office/powerpoint/2010/main" val="1139059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Insertion Sort: Correctness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99CF40-3C01-DBE3-1998-62D2768BF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323" y="3361199"/>
            <a:ext cx="5203528" cy="29591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C00000"/>
                </a:solidFill>
              </a:rPr>
              <a:t>Loop invariant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(LI) </a:t>
            </a:r>
            <a:r>
              <a:rPr lang="en-US" sz="2400" dirty="0"/>
              <a:t>At the start of each iteration of the for loop of lines 1-8, the subarray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A[1 : i-1] </a:t>
            </a:r>
            <a:r>
              <a:rPr lang="en-US" sz="2400" dirty="0"/>
              <a:t>consists of all elements originally in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A[1 : i-1] </a:t>
            </a:r>
            <a:r>
              <a:rPr lang="en-US" sz="2400" dirty="0"/>
              <a:t>and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A[1 : i-1] </a:t>
            </a:r>
            <a:r>
              <a:rPr lang="en-US" sz="2400" b="1" dirty="0"/>
              <a:t>is sorted.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6FB473C-0739-A415-38B2-BD76859CB7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0249" y="900616"/>
                <a:ext cx="6124576" cy="54196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Termination</a:t>
                </a:r>
                <a:endParaRPr lang="en-US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/>
                  <a:t>Loop terminates when </a:t>
                </a:r>
                <a:r>
                  <a:rPr lang="en-US" sz="2200" dirty="0" err="1"/>
                  <a:t>i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dirty="0"/>
                  <a:t> n.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 err="1"/>
                  <a:t>i</a:t>
                </a:r>
                <a:r>
                  <a:rPr lang="en-US" sz="2200" dirty="0"/>
                  <a:t>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/>
                  <a:t> loop terminates when </a:t>
                </a:r>
                <a:r>
                  <a:rPr lang="en-US" sz="2200" dirty="0" err="1"/>
                  <a:t>i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n+1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At the start of (n+1)-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sz="2000" dirty="0">
                    <a:solidFill>
                      <a:srgbClr val="0070C0"/>
                    </a:solidFill>
                  </a:rPr>
                  <a:t> iteration of the for loop of lines 1-8, the subarray </a:t>
                </a:r>
                <a:r>
                  <a:rPr lang="en-US" sz="20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A[1 : n] </a:t>
                </a:r>
                <a:r>
                  <a:rPr lang="en-US" sz="2000" dirty="0">
                    <a:solidFill>
                      <a:srgbClr val="0070C0"/>
                    </a:solidFill>
                  </a:rPr>
                  <a:t>consists of all elements originally in </a:t>
                </a:r>
                <a:r>
                  <a:rPr lang="en-US" sz="20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A[1 : n] </a:t>
                </a:r>
                <a:r>
                  <a:rPr lang="en-US" sz="2000" dirty="0">
                    <a:solidFill>
                      <a:srgbClr val="0070C0"/>
                    </a:solidFill>
                  </a:rPr>
                  <a:t>and </a:t>
                </a:r>
                <a:r>
                  <a:rPr lang="en-US" sz="2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A[1 : n]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is sorted.</a:t>
                </a:r>
                <a:r>
                  <a:rPr lang="en-US" sz="22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6FB473C-0739-A415-38B2-BD76859CB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49" y="900616"/>
                <a:ext cx="6124576" cy="5419683"/>
              </a:xfrm>
              <a:prstGeom prst="rect">
                <a:avLst/>
              </a:prstGeom>
              <a:blipFill>
                <a:blip r:embed="rId2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7DF1545C-C859-B67C-F860-11AFE94D8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3" y="875087"/>
            <a:ext cx="5203528" cy="23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97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23927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Insertion Sort: Time Complexity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38485-B5B8-AEBF-B8EE-7A461A6CC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38" y="993178"/>
            <a:ext cx="8553303" cy="28908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C75665-8D12-BA2E-2C5A-FF1E963DDEAD}"/>
              </a:ext>
            </a:extLst>
          </p:cNvPr>
          <p:cNvSpPr/>
          <p:nvPr/>
        </p:nvSpPr>
        <p:spPr>
          <a:xfrm>
            <a:off x="8351153" y="1283043"/>
            <a:ext cx="1529388" cy="315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DE45A9-F9A0-E28C-E8BC-9F25763BBBBC}"/>
              </a:ext>
            </a:extLst>
          </p:cNvPr>
          <p:cNvSpPr/>
          <p:nvPr/>
        </p:nvSpPr>
        <p:spPr>
          <a:xfrm>
            <a:off x="8351153" y="1598591"/>
            <a:ext cx="1529388" cy="315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001D8E-C893-03F8-C2E3-CD7ACFFB8482}"/>
              </a:ext>
            </a:extLst>
          </p:cNvPr>
          <p:cNvSpPr/>
          <p:nvPr/>
        </p:nvSpPr>
        <p:spPr>
          <a:xfrm>
            <a:off x="8351153" y="1914139"/>
            <a:ext cx="1529388" cy="315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144DBD-1606-FBD3-2FBD-4FB384877A78}"/>
              </a:ext>
            </a:extLst>
          </p:cNvPr>
          <p:cNvSpPr/>
          <p:nvPr/>
        </p:nvSpPr>
        <p:spPr>
          <a:xfrm>
            <a:off x="8351153" y="2233444"/>
            <a:ext cx="1529388" cy="315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E29068-8A76-8317-C526-CF0A6DB41111}"/>
              </a:ext>
            </a:extLst>
          </p:cNvPr>
          <p:cNvSpPr/>
          <p:nvPr/>
        </p:nvSpPr>
        <p:spPr>
          <a:xfrm>
            <a:off x="8351153" y="2545235"/>
            <a:ext cx="1529388" cy="41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2F76C0-45DD-B8B7-BD25-870B47E09231}"/>
              </a:ext>
            </a:extLst>
          </p:cNvPr>
          <p:cNvSpPr/>
          <p:nvPr/>
        </p:nvSpPr>
        <p:spPr>
          <a:xfrm>
            <a:off x="8351153" y="2955880"/>
            <a:ext cx="1529388" cy="315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7745DB-7AA3-EAF5-C28F-02DCB189FCCC}"/>
              </a:ext>
            </a:extLst>
          </p:cNvPr>
          <p:cNvSpPr/>
          <p:nvPr/>
        </p:nvSpPr>
        <p:spPr>
          <a:xfrm>
            <a:off x="8351153" y="3251225"/>
            <a:ext cx="1529388" cy="36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55E82B-B598-1962-B620-A0B1A224D001}"/>
              </a:ext>
            </a:extLst>
          </p:cNvPr>
          <p:cNvSpPr/>
          <p:nvPr/>
        </p:nvSpPr>
        <p:spPr>
          <a:xfrm>
            <a:off x="8351153" y="3635143"/>
            <a:ext cx="1529388" cy="248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919746-FE43-069F-9320-07810A6655F5}"/>
                  </a:ext>
                </a:extLst>
              </p:cNvPr>
              <p:cNvSpPr txBox="1"/>
              <p:nvPr/>
            </p:nvSpPr>
            <p:spPr>
              <a:xfrm>
                <a:off x="9880541" y="2409074"/>
                <a:ext cx="2219063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How many </a:t>
                </a:r>
                <a:r>
                  <a:rPr lang="en-US" b="1" dirty="0"/>
                  <a:t>while</a:t>
                </a:r>
                <a:r>
                  <a:rPr lang="en-US" dirty="0"/>
                  <a:t> loop tests for current value of </a:t>
                </a:r>
                <a:r>
                  <a:rPr lang="en-US" dirty="0" err="1"/>
                  <a:t>i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919746-FE43-069F-9320-07810A665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541" y="2409074"/>
                <a:ext cx="2219063" cy="1200329"/>
              </a:xfrm>
              <a:prstGeom prst="rect">
                <a:avLst/>
              </a:prstGeom>
              <a:blipFill>
                <a:blip r:embed="rId3"/>
                <a:stretch>
                  <a:fillRect l="-2186" t="-1508" b="-7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12B41B70-1013-C898-4727-661F54A99B6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65298" y="4005566"/>
                <a:ext cx="11364752" cy="217139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Running time,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400" b="1" dirty="0"/>
                  <a:t>		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12B41B70-1013-C898-4727-661F54A99B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5298" y="4005566"/>
                <a:ext cx="11364752" cy="2171398"/>
              </a:xfrm>
              <a:blipFill>
                <a:blip r:embed="rId4"/>
                <a:stretch>
                  <a:fillRect l="-697" t="-28090" b="-33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985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23927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Insertion Sort: Time Complexity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0F7303-BCEC-2171-F4E0-4C65A524D623}"/>
              </a:ext>
            </a:extLst>
          </p:cNvPr>
          <p:cNvSpPr/>
          <p:nvPr/>
        </p:nvSpPr>
        <p:spPr>
          <a:xfrm>
            <a:off x="2182972" y="4504120"/>
            <a:ext cx="7826057" cy="928574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Question: </a:t>
            </a:r>
            <a:r>
              <a:rPr lang="en-US" sz="2400" dirty="0">
                <a:solidFill>
                  <a:schemeClr val="tx1"/>
                </a:solidFill>
              </a:rPr>
              <a:t>When do the best and worst cases occur?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49BAF-E03E-5506-507E-2BAE6E69B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38" y="993178"/>
            <a:ext cx="8553303" cy="28908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8939AC-8727-A931-0CC7-E3A141761CFC}"/>
                  </a:ext>
                </a:extLst>
              </p:cNvPr>
              <p:cNvSpPr txBox="1"/>
              <p:nvPr/>
            </p:nvSpPr>
            <p:spPr>
              <a:xfrm>
                <a:off x="9880541" y="2409074"/>
                <a:ext cx="2219063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How many </a:t>
                </a:r>
                <a:r>
                  <a:rPr lang="en-US" b="1" dirty="0"/>
                  <a:t>while</a:t>
                </a:r>
                <a:r>
                  <a:rPr lang="en-US" dirty="0"/>
                  <a:t> loop tests for current value of </a:t>
                </a:r>
                <a:r>
                  <a:rPr lang="en-US" dirty="0" err="1"/>
                  <a:t>i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8939AC-8727-A931-0CC7-E3A141761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541" y="2409074"/>
                <a:ext cx="2219063" cy="1200329"/>
              </a:xfrm>
              <a:prstGeom prst="rect">
                <a:avLst/>
              </a:prstGeom>
              <a:blipFill>
                <a:blip r:embed="rId3"/>
                <a:stretch>
                  <a:fillRect l="-2186" t="-1508" b="-7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474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23927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Insertion Sort: Time Complexity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49BAF-E03E-5506-507E-2BAE6E69B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38" y="993178"/>
            <a:ext cx="8553303" cy="28908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8939AC-8727-A931-0CC7-E3A141761CFC}"/>
                  </a:ext>
                </a:extLst>
              </p:cNvPr>
              <p:cNvSpPr txBox="1"/>
              <p:nvPr/>
            </p:nvSpPr>
            <p:spPr>
              <a:xfrm>
                <a:off x="9880541" y="2409074"/>
                <a:ext cx="2219063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How many </a:t>
                </a:r>
                <a:r>
                  <a:rPr lang="en-US" b="1" dirty="0"/>
                  <a:t>while</a:t>
                </a:r>
                <a:r>
                  <a:rPr lang="en-US" dirty="0"/>
                  <a:t> loop tests for current value of </a:t>
                </a:r>
                <a:r>
                  <a:rPr lang="en-US" dirty="0" err="1"/>
                  <a:t>i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8939AC-8727-A931-0CC7-E3A141761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541" y="2409074"/>
                <a:ext cx="2219063" cy="1200329"/>
              </a:xfrm>
              <a:prstGeom prst="rect">
                <a:avLst/>
              </a:prstGeom>
              <a:blipFill>
                <a:blip r:embed="rId3"/>
                <a:stretch>
                  <a:fillRect l="-2186" t="-1508" b="-7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7804C62-4819-B3B9-F1E9-97A5BF6E26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4240" y="3884016"/>
                <a:ext cx="10383521" cy="24362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u="sng" dirty="0"/>
                  <a:t>Best Case</a:t>
                </a:r>
                <a:r>
                  <a:rPr lang="en-US" sz="2400" dirty="0"/>
                  <a:t>: Already sorted array. </a:t>
                </a:r>
                <a:r>
                  <a:rPr lang="en-US" sz="2400" dirty="0">
                    <a:solidFill>
                      <a:srgbClr val="C00000"/>
                    </a:solidFill>
                  </a:rPr>
                  <a:t>Why?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Lines 6,7 never executes.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In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best case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−1)+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		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7804C62-4819-B3B9-F1E9-97A5BF6E2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40" y="3884016"/>
                <a:ext cx="10383521" cy="2436283"/>
              </a:xfrm>
              <a:prstGeom prst="rect">
                <a:avLst/>
              </a:prstGeom>
              <a:blipFill>
                <a:blip r:embed="rId4"/>
                <a:stretch>
                  <a:fillRect l="-763" b="-7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373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23927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Insertion Sort: Time Complexity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49BAF-E03E-5506-507E-2BAE6E69B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38" y="993178"/>
            <a:ext cx="8553303" cy="28908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8939AC-8727-A931-0CC7-E3A141761CFC}"/>
                  </a:ext>
                </a:extLst>
              </p:cNvPr>
              <p:cNvSpPr txBox="1"/>
              <p:nvPr/>
            </p:nvSpPr>
            <p:spPr>
              <a:xfrm>
                <a:off x="9880541" y="2409074"/>
                <a:ext cx="2219063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How many </a:t>
                </a:r>
                <a:r>
                  <a:rPr lang="en-US" b="1" dirty="0"/>
                  <a:t>while</a:t>
                </a:r>
                <a:r>
                  <a:rPr lang="en-US" dirty="0"/>
                  <a:t> loop tests for current value of </a:t>
                </a:r>
                <a:r>
                  <a:rPr lang="en-US" dirty="0" err="1"/>
                  <a:t>i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8939AC-8727-A931-0CC7-E3A141761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541" y="2409074"/>
                <a:ext cx="2219063" cy="1200329"/>
              </a:xfrm>
              <a:prstGeom prst="rect">
                <a:avLst/>
              </a:prstGeom>
              <a:blipFill>
                <a:blip r:embed="rId3"/>
                <a:stretch>
                  <a:fillRect l="-2186" t="-1508" b="-7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936D76-D00A-B9F2-F000-6CC25F6C2DB4}"/>
              </a:ext>
            </a:extLst>
          </p:cNvPr>
          <p:cNvSpPr/>
          <p:nvPr/>
        </p:nvSpPr>
        <p:spPr>
          <a:xfrm>
            <a:off x="5527040" y="5191760"/>
            <a:ext cx="1188720" cy="477520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7804C62-4819-B3B9-F1E9-97A5BF6E26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4239" y="3910407"/>
                <a:ext cx="10383521" cy="24362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u="sng" dirty="0"/>
                  <a:t>Worst Case</a:t>
                </a:r>
                <a:r>
                  <a:rPr lang="en-US" sz="2200" dirty="0"/>
                  <a:t>: Reverse sorted array. </a:t>
                </a:r>
                <a:r>
                  <a:rPr lang="en-US" sz="2200" dirty="0">
                    <a:solidFill>
                      <a:srgbClr val="C00000"/>
                    </a:solidFill>
                  </a:rPr>
                  <a:t>Why?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/>
                  <a:t>Lines 5 executes until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200" dirty="0"/>
                  <a:t>So, executes for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2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dirty="0">
                    <a:solidFill>
                      <a:srgbClr val="0070C0"/>
                    </a:solidFill>
                  </a:rPr>
                  <a:t>So, line 5 executes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srgbClr val="0070C0"/>
                    </a:solidFill>
                  </a:rPr>
                  <a:t>, lines 6 and 7 each execute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nary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70C0"/>
                    </a:solidFill>
                  </a:rPr>
                  <a:t>times.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7804C62-4819-B3B9-F1E9-97A5BF6E2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39" y="3910407"/>
                <a:ext cx="10383521" cy="2436283"/>
              </a:xfrm>
              <a:prstGeom prst="rect">
                <a:avLst/>
              </a:prstGeom>
              <a:blipFill>
                <a:blip r:embed="rId4"/>
                <a:stretch>
                  <a:fillRect l="-763" b="-30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444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23927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Insertion Sort: Time Complexity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7804C62-4819-B3B9-F1E9-97A5BF6E26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4239" y="1047751"/>
                <a:ext cx="5714329" cy="52989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Goal</a:t>
                </a:r>
                <a:r>
                  <a:rPr lang="en-US" sz="2200" dirty="0"/>
                  <a:t>: evaluate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200" b="1" dirty="0"/>
                  <a:t> </a:t>
                </a:r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nary>
                  </m:oMath>
                </a14:m>
                <a:endParaRPr lang="en-US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−1=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7804C62-4819-B3B9-F1E9-97A5BF6E2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39" y="1047751"/>
                <a:ext cx="5714329" cy="5298940"/>
              </a:xfrm>
              <a:prstGeom prst="rect">
                <a:avLst/>
              </a:prstGeom>
              <a:blipFill>
                <a:blip r:embed="rId2"/>
                <a:stretch>
                  <a:fillRect l="-1599" t="-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41B1BB-35AA-F2C5-1708-873ACFA7A4B5}"/>
                  </a:ext>
                </a:extLst>
              </p:cNvPr>
              <p:cNvSpPr txBox="1"/>
              <p:nvPr/>
            </p:nvSpPr>
            <p:spPr>
              <a:xfrm>
                <a:off x="6618568" y="1350674"/>
                <a:ext cx="5484194" cy="41566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The summation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=1+2+…+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is an </a:t>
                </a:r>
                <a:r>
                  <a:rPr lang="en-US" sz="2200" i="1" dirty="0"/>
                  <a:t>arithmetic series</a:t>
                </a:r>
                <a:r>
                  <a:rPr lang="en-US" sz="2200" dirty="0"/>
                  <a:t> and has the value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endParaRPr lang="en-US" dirty="0"/>
              </a:p>
              <a:p>
                <a:r>
                  <a:rPr lang="en-US" sz="2200" b="1" dirty="0"/>
                  <a:t>Evaluating the sums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Appendix A: Summations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41B1BB-35AA-F2C5-1708-873ACFA7A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568" y="1350674"/>
                <a:ext cx="5484194" cy="4156651"/>
              </a:xfrm>
              <a:prstGeom prst="rect">
                <a:avLst/>
              </a:prstGeom>
              <a:blipFill>
                <a:blip r:embed="rId3"/>
                <a:stretch>
                  <a:fillRect l="-1332" t="-1025" r="-5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15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23927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Insertion Sort: Time Complexity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804C62-4819-B3B9-F1E9-97A5BF6E26FA}"/>
              </a:ext>
            </a:extLst>
          </p:cNvPr>
          <p:cNvSpPr txBox="1">
            <a:spLocks/>
          </p:cNvSpPr>
          <p:nvPr/>
        </p:nvSpPr>
        <p:spPr>
          <a:xfrm>
            <a:off x="942657" y="1047751"/>
            <a:ext cx="10306686" cy="529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200" dirty="0"/>
          </a:p>
          <a:p>
            <a:pPr marL="0" indent="0">
              <a:lnSpc>
                <a:spcPct val="150000"/>
              </a:lnSpc>
              <a:buNone/>
            </a:pP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CD1C2-5EED-17D1-94DD-EC9B44EBD3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4240" y="1047751"/>
                <a:ext cx="10383521" cy="4999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In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worst </a:t>
                </a:r>
                <a:r>
                  <a:rPr lang="en-US" sz="2400" i="0" dirty="0">
                    <a:solidFill>
                      <a:srgbClr val="0070C0"/>
                    </a:solidFill>
                    <a:latin typeface="+mj-lt"/>
                  </a:rPr>
                  <a:t>case</a:t>
                </a:r>
                <a:r>
                  <a:rPr lang="en-US" sz="2400" dirty="0"/>
                  <a:t>, </a:t>
                </a:r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−1)+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	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0" dirty="0"/>
                  <a:t>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0" dirty="0"/>
                  <a:t>		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CD1C2-5EED-17D1-94DD-EC9B44EBD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40" y="1047751"/>
                <a:ext cx="10383521" cy="4999088"/>
              </a:xfrm>
              <a:prstGeom prst="rect">
                <a:avLst/>
              </a:prstGeom>
              <a:blipFill>
                <a:blip r:embed="rId2"/>
                <a:stretch>
                  <a:fillRect l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81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23927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Order of Growth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804C62-4819-B3B9-F1E9-97A5BF6E26FA}"/>
              </a:ext>
            </a:extLst>
          </p:cNvPr>
          <p:cNvSpPr txBox="1">
            <a:spLocks/>
          </p:cNvSpPr>
          <p:nvPr/>
        </p:nvSpPr>
        <p:spPr>
          <a:xfrm>
            <a:off x="942657" y="1047751"/>
            <a:ext cx="10306686" cy="529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200" dirty="0"/>
          </a:p>
          <a:p>
            <a:pPr marL="0" indent="0">
              <a:lnSpc>
                <a:spcPct val="150000"/>
              </a:lnSpc>
              <a:buNone/>
            </a:pP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CD1C2-5EED-17D1-94DD-EC9B44EBD3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4240" y="1047751"/>
                <a:ext cx="10383521" cy="4999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400" dirty="0"/>
                  <a:t>Principal interest is to determine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/>
                  <a:t>How running time grows with input size: </a:t>
                </a:r>
                <a:r>
                  <a:rPr lang="en-US" altLang="en-US" sz="2200" b="1" dirty="0">
                    <a:solidFill>
                      <a:srgbClr val="CC0000"/>
                    </a:solidFill>
                  </a:rPr>
                  <a:t>Order of growth</a:t>
                </a:r>
                <a:r>
                  <a:rPr lang="en-US" altLang="en-US" sz="2200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/>
                  <a:t>The running time for large inputs: </a:t>
                </a:r>
                <a:r>
                  <a:rPr lang="en-US" altLang="en-US" sz="2200" b="1" dirty="0">
                    <a:solidFill>
                      <a:srgbClr val="CC0000"/>
                    </a:solidFill>
                  </a:rPr>
                  <a:t>Asymptotic complexity</a:t>
                </a:r>
                <a:r>
                  <a:rPr lang="en-US" alt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dirty="0"/>
                  <a:t>Running time growth as input size goes to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altLang="en-US" sz="2400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/>
                  <a:t>Lower-order terms and coefficient of the highest-order term are insignificant.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>
                    <a:solidFill>
                      <a:srgbClr val="CC0000"/>
                    </a:solidFill>
                  </a:rPr>
                  <a:t>In 3</a:t>
                </a:r>
                <a:r>
                  <a:rPr lang="en-US" altLang="en-US" sz="2200" i="1" dirty="0">
                    <a:solidFill>
                      <a:srgbClr val="CC0000"/>
                    </a:solidFill>
                  </a:rPr>
                  <a:t>n</a:t>
                </a:r>
                <a:r>
                  <a:rPr lang="en-US" altLang="en-US" sz="2200" baseline="30000" dirty="0">
                    <a:solidFill>
                      <a:srgbClr val="CC0000"/>
                    </a:solidFill>
                  </a:rPr>
                  <a:t>3</a:t>
                </a:r>
                <a:r>
                  <a:rPr lang="en-US" altLang="en-US" sz="2200" dirty="0">
                    <a:solidFill>
                      <a:srgbClr val="CC0000"/>
                    </a:solidFill>
                  </a:rPr>
                  <a:t>+7</a:t>
                </a:r>
                <a:r>
                  <a:rPr lang="en-US" altLang="en-US" sz="2200" i="1" dirty="0">
                    <a:solidFill>
                      <a:srgbClr val="CC0000"/>
                    </a:solidFill>
                  </a:rPr>
                  <a:t>n</a:t>
                </a:r>
                <a:r>
                  <a:rPr lang="en-US" altLang="en-US" sz="2200" dirty="0">
                    <a:solidFill>
                      <a:srgbClr val="CC0000"/>
                    </a:solidFill>
                  </a:rPr>
                  <a:t>+1, which term dominates the running time for very large </a:t>
                </a:r>
                <a:r>
                  <a:rPr lang="en-US" altLang="en-US" sz="2200" i="1" dirty="0">
                    <a:solidFill>
                      <a:srgbClr val="CC0000"/>
                    </a:solidFill>
                  </a:rPr>
                  <a:t>n</a:t>
                </a:r>
                <a:r>
                  <a:rPr lang="en-US" altLang="en-US" sz="2200" dirty="0">
                    <a:solidFill>
                      <a:srgbClr val="CC0000"/>
                    </a:solidFill>
                  </a:rPr>
                  <a:t>?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en-US" b="0" dirty="0">
                    <a:solidFill>
                      <a:schemeClr val="tx1"/>
                    </a:solidFill>
                  </a:rPr>
                  <a:t>Above running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CD1C2-5EED-17D1-94DD-EC9B44EBD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40" y="1047751"/>
                <a:ext cx="10383521" cy="4999088"/>
              </a:xfrm>
              <a:prstGeom prst="rect">
                <a:avLst/>
              </a:prstGeom>
              <a:blipFill>
                <a:blip r:embed="rId2"/>
                <a:stretch>
                  <a:fillRect l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655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23927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Order of Growth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804C62-4819-B3B9-F1E9-97A5BF6E26FA}"/>
              </a:ext>
            </a:extLst>
          </p:cNvPr>
          <p:cNvSpPr txBox="1">
            <a:spLocks/>
          </p:cNvSpPr>
          <p:nvPr/>
        </p:nvSpPr>
        <p:spPr>
          <a:xfrm>
            <a:off x="942657" y="1047751"/>
            <a:ext cx="10306686" cy="529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200" dirty="0"/>
          </a:p>
          <a:p>
            <a:pPr marL="0" indent="0">
              <a:lnSpc>
                <a:spcPct val="150000"/>
              </a:lnSpc>
              <a:buNone/>
            </a:pP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CD1C2-5EED-17D1-94DD-EC9B44EBD395}"/>
              </a:ext>
            </a:extLst>
          </p:cNvPr>
          <p:cNvSpPr txBox="1">
            <a:spLocks/>
          </p:cNvSpPr>
          <p:nvPr/>
        </p:nvSpPr>
        <p:spPr>
          <a:xfrm>
            <a:off x="904240" y="1047751"/>
            <a:ext cx="10383521" cy="499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dirty="0"/>
              <a:t>Express the worst- and best-case running times of</a:t>
            </a:r>
          </a:p>
          <a:p>
            <a:pPr lvl="1">
              <a:lnSpc>
                <a:spcPct val="150000"/>
              </a:lnSpc>
            </a:pPr>
            <a:r>
              <a:rPr lang="en-US" altLang="en-US" dirty="0" err="1">
                <a:solidFill>
                  <a:schemeClr val="tx1"/>
                </a:solidFill>
              </a:rPr>
              <a:t>FindMax</a:t>
            </a:r>
            <a:endParaRPr lang="en-US" altLang="en-US" dirty="0"/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chemeClr val="tx1"/>
                </a:solidFill>
              </a:rPr>
              <a:t>Linear Search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Insertion Sort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2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730" y="1641472"/>
            <a:ext cx="10515600" cy="12281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Thank You!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80F8F-419C-0E7E-0BB4-D51D55C0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01179-8A33-026D-9D00-9B8DCD86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9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 err="1">
                <a:solidFill>
                  <a:schemeClr val="tx2">
                    <a:lumMod val="50000"/>
                  </a:schemeClr>
                </a:solidFill>
              </a:rPr>
              <a:t>FindMax</a:t>
            </a:r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: Correctness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809D8-D53C-D68B-78DF-D0819D50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575" y="2060656"/>
            <a:ext cx="7239000" cy="2371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FindMax</a:t>
            </a:r>
            <a:r>
              <a:rPr lang="en-US" dirty="0"/>
              <a:t> is correct </a:t>
            </a:r>
            <a:r>
              <a:rPr lang="en-US" dirty="0" err="1"/>
              <a:t>iff</a:t>
            </a:r>
            <a:r>
              <a:rPr lang="en-US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For </a:t>
            </a:r>
            <a:r>
              <a:rPr lang="en-US" b="1" dirty="0">
                <a:solidFill>
                  <a:srgbClr val="C00000"/>
                </a:solidFill>
              </a:rPr>
              <a:t>each possible input</a:t>
            </a:r>
            <a:r>
              <a:rPr lang="en-US" dirty="0"/>
              <a:t>, </a:t>
            </a:r>
            <a:r>
              <a:rPr lang="en-US" dirty="0" err="1"/>
              <a:t>FindMax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halts </a:t>
            </a:r>
            <a:r>
              <a:rPr lang="en-US" dirty="0"/>
              <a:t>and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returns</a:t>
            </a:r>
            <a:r>
              <a:rPr lang="en-US" b="1" dirty="0">
                <a:solidFill>
                  <a:srgbClr val="C00000"/>
                </a:solidFill>
              </a:rPr>
              <a:t> the maximum of input array</a:t>
            </a:r>
            <a:endParaRPr lang="en-US" sz="2800" dirty="0"/>
          </a:p>
        </p:txBody>
      </p:sp>
      <p:pic>
        <p:nvPicPr>
          <p:cNvPr id="8" name="Picture 7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3D8AD833-40EE-2884-39F6-E009E41B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21" y="1803053"/>
            <a:ext cx="4144927" cy="28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31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 err="1">
                <a:solidFill>
                  <a:schemeClr val="tx2">
                    <a:lumMod val="50000"/>
                  </a:schemeClr>
                </a:solidFill>
              </a:rPr>
              <a:t>FindMax</a:t>
            </a:r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: Correctness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7275"/>
                <a:ext cx="10515600" cy="51196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Intuitive explanation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Correctness proof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An example where the algorithm works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Correctness proof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Common proof techniques</a:t>
                </a:r>
                <a:endParaRPr lang="en-US" altLang="en-US" b="1" dirty="0">
                  <a:solidFill>
                    <a:srgbClr val="CC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/>
                  <a:t>Proof by Construction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/>
                  <a:t>Proof by Induction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/>
                  <a:t>Proof by Contradiction</a:t>
                </a:r>
                <a:endParaRPr lang="en-US" alt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809D8-D53C-D68B-78DF-D0819D508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7275"/>
                <a:ext cx="10515600" cy="511968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931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 err="1">
                <a:solidFill>
                  <a:schemeClr val="tx2">
                    <a:lumMod val="50000"/>
                  </a:schemeClr>
                </a:solidFill>
              </a:rPr>
              <a:t>FindMax</a:t>
            </a:r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: Correctness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3841F-9F75-06DD-BDFD-ABF9DE20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34103"/>
            <a:ext cx="10515600" cy="469044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C00000"/>
                </a:solidFill>
              </a:rPr>
              <a:t>Loop invariant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property that is true before, during, and after a loop.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Proving a loop invariant: 3 steps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</a:rPr>
              <a:t>Initialization</a:t>
            </a:r>
            <a:r>
              <a:rPr lang="en-US" dirty="0"/>
              <a:t>: the loop invariant is true before the loop starts.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</a:rPr>
              <a:t>Maintenance</a:t>
            </a:r>
            <a:r>
              <a:rPr lang="en-US" dirty="0"/>
              <a:t>: if the invariant is true before one loop iteration, it remains true before the next.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</a:rPr>
              <a:t>Termination</a:t>
            </a:r>
            <a:r>
              <a:rPr lang="en-US" b="1" dirty="0"/>
              <a:t>: </a:t>
            </a:r>
            <a:r>
              <a:rPr lang="en-US" dirty="0"/>
              <a:t>The loop terminates AND the invariant gives a useful property that helps show why the algorithm is correct.</a:t>
            </a:r>
          </a:p>
        </p:txBody>
      </p:sp>
    </p:spTree>
    <p:extLst>
      <p:ext uri="{BB962C8B-B14F-4D97-AF65-F5344CB8AC3E}">
        <p14:creationId xmlns:p14="http://schemas.microsoft.com/office/powerpoint/2010/main" val="3683485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4891" y="1228726"/>
            <a:ext cx="5778910" cy="31242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C00000"/>
                </a:solidFill>
              </a:rPr>
              <a:t>Loop invariant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(LI) </a:t>
            </a:r>
            <a:r>
              <a:rPr lang="en-US" sz="2400" dirty="0"/>
              <a:t>At the start of each iteration of the for loop of lines 2-4,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CurrentMax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/>
              <a:t>contains the maximum of all elements in the subarray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A[1 : i-1]</a:t>
            </a:r>
            <a:r>
              <a:rPr lang="en-US" sz="2400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chemeClr val="tx2">
                    <a:lumMod val="50000"/>
                  </a:schemeClr>
                </a:solidFill>
              </a:rPr>
              <a:t>FindMax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: Correctness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pic>
        <p:nvPicPr>
          <p:cNvPr id="12" name="Picture 11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888634C5-7599-8511-66A1-9CA6588F2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8726"/>
            <a:ext cx="4144927" cy="28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21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17802</TotalTime>
  <Words>3967</Words>
  <Application>Microsoft Office PowerPoint</Application>
  <PresentationFormat>Widescreen</PresentationFormat>
  <Paragraphs>714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Meiryo</vt:lpstr>
      <vt:lpstr>Arial</vt:lpstr>
      <vt:lpstr>Calibri</vt:lpstr>
      <vt:lpstr>Cambria</vt:lpstr>
      <vt:lpstr>Cambria Math</vt:lpstr>
      <vt:lpstr>Candara</vt:lpstr>
      <vt:lpstr>Comic Sans MS</vt:lpstr>
      <vt:lpstr>Miriam Fixed</vt:lpstr>
      <vt:lpstr>Office Theme</vt:lpstr>
      <vt:lpstr>COMP 550 Algorithm and Analysis  Correctness and Running Time   Based on CLRS Sec 2.1, 2.2</vt:lpstr>
      <vt:lpstr>Algorithm: More Formal</vt:lpstr>
      <vt:lpstr>Algorithm: Formal</vt:lpstr>
      <vt:lpstr>Algorithm Analysis</vt:lpstr>
      <vt:lpstr>PowerPoint Presentation</vt:lpstr>
      <vt:lpstr>FindMax: Correctness</vt:lpstr>
      <vt:lpstr>FindMax: Correctness</vt:lpstr>
      <vt:lpstr>FindMax: Correctness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Algorithm Efficiency</vt:lpstr>
      <vt:lpstr>PowerPoint Presentation</vt:lpstr>
      <vt:lpstr>Algorithm Efficiency</vt:lpstr>
      <vt:lpstr>Algorithm Efficiency</vt:lpstr>
      <vt:lpstr>Determining Running Time</vt:lpstr>
      <vt:lpstr>Option 1: Empirical Analysis</vt:lpstr>
      <vt:lpstr>Option 2: Theoretical Analysis</vt:lpstr>
      <vt:lpstr>Computing Model</vt:lpstr>
      <vt:lpstr>RAM Model</vt:lpstr>
      <vt:lpstr>RAM Model</vt:lpstr>
      <vt:lpstr>Running Time</vt:lpstr>
      <vt:lpstr>Input Size</vt:lpstr>
      <vt:lpstr>Worst, Average, and Best-Case Complexity</vt:lpstr>
      <vt:lpstr>Why Worst-Case Complexity?</vt:lpstr>
      <vt:lpstr>Worst-Case Complexity: Example</vt:lpstr>
      <vt:lpstr>Worst-Case Complexity: Example</vt:lpstr>
      <vt:lpstr>Worst-Case Complexity: Example</vt:lpstr>
      <vt:lpstr>Worst-Case Complexity: Example</vt:lpstr>
      <vt:lpstr>Worst-Case Complexity: Example</vt:lpstr>
      <vt:lpstr>Best-Case Complexity: Example</vt:lpstr>
      <vt:lpstr>Best-Case Complexity: Example</vt:lpstr>
      <vt:lpstr>Average-Case Complexity: Example</vt:lpstr>
      <vt:lpstr>PowerPoint Presentation</vt:lpstr>
      <vt:lpstr>Average-Case Complexity: Example</vt:lpstr>
      <vt:lpstr>Searching Problem</vt:lpstr>
      <vt:lpstr>Linear Search</vt:lpstr>
      <vt:lpstr>Linear Search: Worst-Case</vt:lpstr>
      <vt:lpstr>Insertion Sort</vt:lpstr>
      <vt:lpstr>Insertion Sort</vt:lpstr>
      <vt:lpstr>Insertion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Code Generation</dc:title>
  <dc:creator>TAMAL</dc:creator>
  <cp:lastModifiedBy>Shareef Ahmed</cp:lastModifiedBy>
  <cp:revision>241</cp:revision>
  <dcterms:created xsi:type="dcterms:W3CDTF">2017-05-10T10:10:19Z</dcterms:created>
  <dcterms:modified xsi:type="dcterms:W3CDTF">2023-09-13T21:20:01Z</dcterms:modified>
</cp:coreProperties>
</file>